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4"/>
  </p:sldMasterIdLst>
  <p:notesMasterIdLst>
    <p:notesMasterId r:id="rId23"/>
  </p:notesMasterIdLst>
  <p:sldIdLst>
    <p:sldId id="256" r:id="rId5"/>
    <p:sldId id="277" r:id="rId6"/>
    <p:sldId id="280" r:id="rId7"/>
    <p:sldId id="291" r:id="rId8"/>
    <p:sldId id="293" r:id="rId9"/>
    <p:sldId id="284" r:id="rId10"/>
    <p:sldId id="288" r:id="rId11"/>
    <p:sldId id="283" r:id="rId12"/>
    <p:sldId id="289" r:id="rId13"/>
    <p:sldId id="282" r:id="rId14"/>
    <p:sldId id="281" r:id="rId15"/>
    <p:sldId id="279" r:id="rId16"/>
    <p:sldId id="285" r:id="rId17"/>
    <p:sldId id="286" r:id="rId18"/>
    <p:sldId id="292" r:id="rId19"/>
    <p:sldId id="287" r:id="rId20"/>
    <p:sldId id="278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Digital-7 Italic" panose="02000000000000000000" pitchFamily="2" charset="0"/>
      <p:italic r:id="rId33"/>
    </p:embeddedFont>
    <p:embeddedFont>
      <p:font typeface="Quattrocento Sans" panose="020B060402020202020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7E7E"/>
    <a:srgbClr val="BEBEBE"/>
    <a:srgbClr val="9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48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6d1917d8d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6d1917d8d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22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6d1917d8d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6d1917d8d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05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6d1917d8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6d1917d8d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1"/>
            <a:ext cx="6858002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674959" y="1882110"/>
            <a:ext cx="57831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4000"/>
              <a:buFont typeface="Calibri"/>
              <a:buNone/>
              <a:defRPr sz="4000">
                <a:solidFill>
                  <a:srgbClr val="1E4E7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74959" y="3531359"/>
            <a:ext cx="57831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97"/>
            <a:ext cx="6857998" cy="5139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28650" y="119617"/>
            <a:ext cx="7886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600"/>
              <a:buFont typeface="Quattrocento Sans"/>
              <a:buNone/>
              <a:defRPr sz="3600">
                <a:solidFill>
                  <a:srgbClr val="1E4E7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628650" y="869212"/>
            <a:ext cx="7886700" cy="3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264735" y="273845"/>
            <a:ext cx="62505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600"/>
              <a:buFont typeface="Quattrocento Sans"/>
              <a:buNone/>
              <a:defRPr sz="3600">
                <a:solidFill>
                  <a:srgbClr val="1E4E7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28650" y="297768"/>
            <a:ext cx="78867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600"/>
              <a:buFont typeface="Quattrocento Sans"/>
              <a:buNone/>
              <a:defRPr sz="3600" b="1">
                <a:solidFill>
                  <a:srgbClr val="1E4E7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674959" y="1882110"/>
            <a:ext cx="5783100" cy="1379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Sistem Berdasar Mikroprosesor 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674959" y="3531359"/>
            <a:ext cx="5783100" cy="89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 dirty="0"/>
              <a:t>Project Akhir</a:t>
            </a: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Juz’an Nafi Haifa (45830)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120C46C-7033-4EC0-86BA-CBC8632A5CA0}"/>
              </a:ext>
            </a:extLst>
          </p:cNvPr>
          <p:cNvGrpSpPr/>
          <p:nvPr/>
        </p:nvGrpSpPr>
        <p:grpSpPr>
          <a:xfrm>
            <a:off x="25978" y="0"/>
            <a:ext cx="9118022" cy="5143500"/>
            <a:chOff x="25978" y="0"/>
            <a:chExt cx="9118022" cy="5143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1B434E-7FAC-49FE-A263-8519992C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78" y="0"/>
              <a:ext cx="9118022" cy="51435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4053AC-03CC-4EF6-B343-34976DA0362A}"/>
                </a:ext>
              </a:extLst>
            </p:cNvPr>
            <p:cNvSpPr txBox="1"/>
            <p:nvPr/>
          </p:nvSpPr>
          <p:spPr>
            <a:xfrm>
              <a:off x="750848" y="1984917"/>
              <a:ext cx="10663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Arduino Nano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6A5C32-3B02-4552-9BF9-983A2A14117C}"/>
                </a:ext>
              </a:extLst>
            </p:cNvPr>
            <p:cNvSpPr txBox="1"/>
            <p:nvPr/>
          </p:nvSpPr>
          <p:spPr>
            <a:xfrm>
              <a:off x="2865864" y="3876908"/>
              <a:ext cx="7649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OLED I2C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ECA7A1-71D2-45CF-9119-77E0125DA149}"/>
                </a:ext>
              </a:extLst>
            </p:cNvPr>
            <p:cNvSpPr txBox="1"/>
            <p:nvPr/>
          </p:nvSpPr>
          <p:spPr>
            <a:xfrm>
              <a:off x="4668644" y="0"/>
              <a:ext cx="96853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Piezo Buzzer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B2AF43-70F0-46EE-8086-CF53C154A7FA}"/>
                </a:ext>
              </a:extLst>
            </p:cNvPr>
            <p:cNvSpPr txBox="1"/>
            <p:nvPr/>
          </p:nvSpPr>
          <p:spPr>
            <a:xfrm>
              <a:off x="6939776" y="0"/>
              <a:ext cx="12715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Sensor </a:t>
              </a:r>
              <a:r>
                <a:rPr lang="en-US" sz="11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Ultrasonik</a:t>
              </a:r>
              <a:endParaRPr lang="en-US" sz="11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7D51B6-04C0-47AC-A007-51711FA9ABE0}"/>
                </a:ext>
              </a:extLst>
            </p:cNvPr>
            <p:cNvSpPr txBox="1"/>
            <p:nvPr/>
          </p:nvSpPr>
          <p:spPr>
            <a:xfrm>
              <a:off x="6145969" y="992458"/>
              <a:ext cx="79380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Transistor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488E60-1083-42A3-8A02-2C14BA939B8A}"/>
                </a:ext>
              </a:extLst>
            </p:cNvPr>
            <p:cNvSpPr txBox="1"/>
            <p:nvPr/>
          </p:nvSpPr>
          <p:spPr>
            <a:xfrm>
              <a:off x="3266211" y="539682"/>
              <a:ext cx="48122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LEDs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3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4452-61B4-40C7-9D30-EDD03D4E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DDF32-40DD-4067-98F2-212B7E27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2" y="1280841"/>
            <a:ext cx="6142701" cy="287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A0B25-2BC6-4E85-8C66-436928696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51" y="3981479"/>
            <a:ext cx="859759" cy="8528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7E8EE3-61D4-4587-AF6F-02192FD7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538" y="1903035"/>
            <a:ext cx="390678" cy="8276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07A25E-B61F-44FA-8441-10C3A6DED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920" y="1897828"/>
            <a:ext cx="390748" cy="8277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416843-7961-4CF2-96BC-2024C16FB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234" y="1896341"/>
            <a:ext cx="390816" cy="8279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69BE20-BCF6-4F5B-A610-CA6E79F7C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054" y="2488642"/>
            <a:ext cx="367478" cy="5390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D2B6BB1-003C-4B1C-AFD0-490034BDA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9713" y="728519"/>
            <a:ext cx="1432819" cy="9721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60B61A7-0105-4C39-911F-C0EB9FF9DC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983682">
            <a:off x="4774954" y="3415207"/>
            <a:ext cx="533087" cy="217479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E3112E-E69E-41CA-99E8-015687C1EEB9}"/>
              </a:ext>
            </a:extLst>
          </p:cNvPr>
          <p:cNvCxnSpPr>
            <a:cxnSpLocks/>
          </p:cNvCxnSpPr>
          <p:nvPr/>
        </p:nvCxnSpPr>
        <p:spPr>
          <a:xfrm>
            <a:off x="4989410" y="2633379"/>
            <a:ext cx="17565" cy="249610"/>
          </a:xfrm>
          <a:prstGeom prst="line">
            <a:avLst/>
          </a:prstGeom>
          <a:ln w="19050">
            <a:solidFill>
              <a:srgbClr val="7E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6FC8E5-6E55-4541-8846-6C7A2FE64D1B}"/>
              </a:ext>
            </a:extLst>
          </p:cNvPr>
          <p:cNvCxnSpPr>
            <a:cxnSpLocks/>
          </p:cNvCxnSpPr>
          <p:nvPr/>
        </p:nvCxnSpPr>
        <p:spPr>
          <a:xfrm>
            <a:off x="5114054" y="2633379"/>
            <a:ext cx="11111" cy="249610"/>
          </a:xfrm>
          <a:prstGeom prst="line">
            <a:avLst/>
          </a:prstGeom>
          <a:ln w="19050">
            <a:solidFill>
              <a:srgbClr val="7E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2E741E-79F4-4195-AED5-3F8325AA4DF6}"/>
              </a:ext>
            </a:extLst>
          </p:cNvPr>
          <p:cNvCxnSpPr>
            <a:cxnSpLocks/>
          </p:cNvCxnSpPr>
          <p:nvPr/>
        </p:nvCxnSpPr>
        <p:spPr>
          <a:xfrm>
            <a:off x="5234690" y="2661954"/>
            <a:ext cx="24016" cy="246346"/>
          </a:xfrm>
          <a:prstGeom prst="line">
            <a:avLst/>
          </a:prstGeom>
          <a:ln w="19050">
            <a:solidFill>
              <a:srgbClr val="7E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965EE4A7-6AD0-4B62-A89A-162C48AC4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983682">
            <a:off x="4889082" y="3421741"/>
            <a:ext cx="533087" cy="21747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50C22D9-2438-431E-B1EA-8D0B9959A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983682">
            <a:off x="5022941" y="3438197"/>
            <a:ext cx="533087" cy="217479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9AD69CD-34EE-4474-B7B4-EA574F1DE23C}"/>
              </a:ext>
            </a:extLst>
          </p:cNvPr>
          <p:cNvCxnSpPr>
            <a:cxnSpLocks/>
          </p:cNvCxnSpPr>
          <p:nvPr/>
        </p:nvCxnSpPr>
        <p:spPr>
          <a:xfrm>
            <a:off x="4373033" y="3269208"/>
            <a:ext cx="59449" cy="506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AF346462-AE9D-4B19-A039-A13F9A0F4829}"/>
              </a:ext>
            </a:extLst>
          </p:cNvPr>
          <p:cNvSpPr/>
          <p:nvPr/>
        </p:nvSpPr>
        <p:spPr>
          <a:xfrm>
            <a:off x="4333875" y="3230733"/>
            <a:ext cx="78316" cy="769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70E6A06-077B-4DA8-BC3A-9BFFC51DB1B8}"/>
              </a:ext>
            </a:extLst>
          </p:cNvPr>
          <p:cNvSpPr/>
          <p:nvPr/>
        </p:nvSpPr>
        <p:spPr>
          <a:xfrm>
            <a:off x="4393324" y="3747716"/>
            <a:ext cx="78316" cy="769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9B2958F-6AAD-4525-A652-64BBD5B53C9E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1837632" y="3786190"/>
            <a:ext cx="898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ED3C6FD1-143D-4FF2-AF5A-1F6CFE10CF24}"/>
              </a:ext>
            </a:extLst>
          </p:cNvPr>
          <p:cNvSpPr/>
          <p:nvPr/>
        </p:nvSpPr>
        <p:spPr>
          <a:xfrm>
            <a:off x="2735842" y="3747715"/>
            <a:ext cx="78316" cy="769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55B509C-C04D-43C7-B74B-04AE8596D0A1}"/>
              </a:ext>
            </a:extLst>
          </p:cNvPr>
          <p:cNvSpPr/>
          <p:nvPr/>
        </p:nvSpPr>
        <p:spPr>
          <a:xfrm>
            <a:off x="1798474" y="4017436"/>
            <a:ext cx="78316" cy="769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70C9A97-5F50-467B-A966-C4270024BEDD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1835150" y="3765550"/>
            <a:ext cx="2482" cy="251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F43E7E6-0206-4997-AD8C-E7B2F5BB0010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1911350" y="3917836"/>
            <a:ext cx="824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920367D0-57B2-4E1A-A684-E35F41E1844B}"/>
              </a:ext>
            </a:extLst>
          </p:cNvPr>
          <p:cNvSpPr/>
          <p:nvPr/>
        </p:nvSpPr>
        <p:spPr>
          <a:xfrm>
            <a:off x="2735842" y="3879361"/>
            <a:ext cx="78316" cy="769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332545A-B02D-4B63-878A-1872C3F7D7E4}"/>
              </a:ext>
            </a:extLst>
          </p:cNvPr>
          <p:cNvSpPr/>
          <p:nvPr/>
        </p:nvSpPr>
        <p:spPr>
          <a:xfrm>
            <a:off x="1884065" y="4012032"/>
            <a:ext cx="78316" cy="769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4C05BB4-1EC1-40DB-A706-05245BC38ECC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1923223" y="3901133"/>
            <a:ext cx="0" cy="1108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EAE74E62-DAD1-47D1-8B37-4D9A0BF32AD2}"/>
              </a:ext>
            </a:extLst>
          </p:cNvPr>
          <p:cNvSpPr/>
          <p:nvPr/>
        </p:nvSpPr>
        <p:spPr>
          <a:xfrm>
            <a:off x="4014722" y="3862659"/>
            <a:ext cx="78316" cy="769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24FD4D8-4066-4EA5-AB81-AA78D1225F5C}"/>
              </a:ext>
            </a:extLst>
          </p:cNvPr>
          <p:cNvSpPr/>
          <p:nvPr/>
        </p:nvSpPr>
        <p:spPr>
          <a:xfrm>
            <a:off x="4079727" y="3233115"/>
            <a:ext cx="78316" cy="769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5AEDB1-066A-4D71-94BC-A797DEA752F3}"/>
              </a:ext>
            </a:extLst>
          </p:cNvPr>
          <p:cNvCxnSpPr>
            <a:cxnSpLocks/>
          </p:cNvCxnSpPr>
          <p:nvPr/>
        </p:nvCxnSpPr>
        <p:spPr>
          <a:xfrm flipH="1">
            <a:off x="4055502" y="3269207"/>
            <a:ext cx="64063" cy="648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EE64974B-8892-46B8-8FEC-894D1F69BA71}"/>
              </a:ext>
            </a:extLst>
          </p:cNvPr>
          <p:cNvSpPr/>
          <p:nvPr/>
        </p:nvSpPr>
        <p:spPr>
          <a:xfrm>
            <a:off x="1958158" y="4017048"/>
            <a:ext cx="78316" cy="76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72E067-D5D0-47D6-88A4-5B9687AA5B1C}"/>
              </a:ext>
            </a:extLst>
          </p:cNvPr>
          <p:cNvSpPr/>
          <p:nvPr/>
        </p:nvSpPr>
        <p:spPr>
          <a:xfrm>
            <a:off x="2036845" y="4012032"/>
            <a:ext cx="78316" cy="7694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CA7C6B-C57C-441E-A79E-BF21B64AA37E}"/>
              </a:ext>
            </a:extLst>
          </p:cNvPr>
          <p:cNvSpPr/>
          <p:nvPr/>
        </p:nvSpPr>
        <p:spPr>
          <a:xfrm>
            <a:off x="3700545" y="3236779"/>
            <a:ext cx="78316" cy="769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408C014-26AF-4D66-AC59-FB282A50EF16}"/>
              </a:ext>
            </a:extLst>
          </p:cNvPr>
          <p:cNvSpPr/>
          <p:nvPr/>
        </p:nvSpPr>
        <p:spPr>
          <a:xfrm>
            <a:off x="3566339" y="3230732"/>
            <a:ext cx="78316" cy="7694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A617110-884C-4198-9834-1F4B1CED2178}"/>
              </a:ext>
            </a:extLst>
          </p:cNvPr>
          <p:cNvCxnSpPr>
            <a:cxnSpLocks/>
          </p:cNvCxnSpPr>
          <p:nvPr/>
        </p:nvCxnSpPr>
        <p:spPr>
          <a:xfrm flipH="1">
            <a:off x="2076003" y="3272282"/>
            <a:ext cx="152984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D0A0E6D-5034-4C70-8634-2BB89002BE9A}"/>
              </a:ext>
            </a:extLst>
          </p:cNvPr>
          <p:cNvCxnSpPr>
            <a:cxnSpLocks/>
          </p:cNvCxnSpPr>
          <p:nvPr/>
        </p:nvCxnSpPr>
        <p:spPr>
          <a:xfrm flipV="1">
            <a:off x="2076003" y="3252752"/>
            <a:ext cx="11391" cy="81028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0CAC33E-98EB-4929-AD22-025B0C2C43EB}"/>
              </a:ext>
            </a:extLst>
          </p:cNvPr>
          <p:cNvCxnSpPr>
            <a:cxnSpLocks/>
          </p:cNvCxnSpPr>
          <p:nvPr/>
        </p:nvCxnSpPr>
        <p:spPr>
          <a:xfrm flipV="1">
            <a:off x="3739720" y="3256402"/>
            <a:ext cx="0" cy="21237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9428E71-D153-4780-94FA-F85AD5ED1F99}"/>
              </a:ext>
            </a:extLst>
          </p:cNvPr>
          <p:cNvCxnSpPr>
            <a:cxnSpLocks/>
          </p:cNvCxnSpPr>
          <p:nvPr/>
        </p:nvCxnSpPr>
        <p:spPr>
          <a:xfrm flipV="1">
            <a:off x="1998312" y="3430588"/>
            <a:ext cx="0" cy="63244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E219653-EB3C-4DA6-B5B8-449248EEE403}"/>
              </a:ext>
            </a:extLst>
          </p:cNvPr>
          <p:cNvCxnSpPr>
            <a:cxnSpLocks/>
          </p:cNvCxnSpPr>
          <p:nvPr/>
        </p:nvCxnSpPr>
        <p:spPr>
          <a:xfrm flipH="1">
            <a:off x="2001488" y="3448495"/>
            <a:ext cx="175675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853EF6F-98D0-4527-9F9C-29FDED9F65C7}"/>
              </a:ext>
            </a:extLst>
          </p:cNvPr>
          <p:cNvSpPr/>
          <p:nvPr/>
        </p:nvSpPr>
        <p:spPr>
          <a:xfrm>
            <a:off x="6308021" y="3742688"/>
            <a:ext cx="78316" cy="769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85591BB-7965-4C41-90CD-2E4C02E82619}"/>
              </a:ext>
            </a:extLst>
          </p:cNvPr>
          <p:cNvCxnSpPr>
            <a:cxnSpLocks/>
          </p:cNvCxnSpPr>
          <p:nvPr/>
        </p:nvCxnSpPr>
        <p:spPr>
          <a:xfrm flipH="1">
            <a:off x="6328836" y="3775357"/>
            <a:ext cx="25082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FF8C831-50B0-4136-BF18-E21064151EB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818793" y="3027726"/>
            <a:ext cx="0" cy="7534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9C97C63-36B5-40AA-BED8-FC3A35A0679B}"/>
              </a:ext>
            </a:extLst>
          </p:cNvPr>
          <p:cNvCxnSpPr>
            <a:cxnSpLocks/>
          </p:cNvCxnSpPr>
          <p:nvPr/>
        </p:nvCxnSpPr>
        <p:spPr>
          <a:xfrm>
            <a:off x="6212118" y="3546936"/>
            <a:ext cx="0" cy="247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8D5388F6-9D5F-46B4-AD6E-14002E923696}"/>
              </a:ext>
            </a:extLst>
          </p:cNvPr>
          <p:cNvSpPr/>
          <p:nvPr/>
        </p:nvSpPr>
        <p:spPr>
          <a:xfrm>
            <a:off x="6174162" y="3742688"/>
            <a:ext cx="78316" cy="769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8A1BC9-0C85-41C5-8B94-6A6D4B81FCA9}"/>
              </a:ext>
            </a:extLst>
          </p:cNvPr>
          <p:cNvCxnSpPr>
            <a:cxnSpLocks/>
          </p:cNvCxnSpPr>
          <p:nvPr/>
        </p:nvCxnSpPr>
        <p:spPr>
          <a:xfrm flipH="1">
            <a:off x="6196390" y="3554498"/>
            <a:ext cx="22364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F6DAFBD-A59A-4512-8DF9-F84250034868}"/>
              </a:ext>
            </a:extLst>
          </p:cNvPr>
          <p:cNvCxnSpPr>
            <a:cxnSpLocks/>
          </p:cNvCxnSpPr>
          <p:nvPr/>
        </p:nvCxnSpPr>
        <p:spPr>
          <a:xfrm>
            <a:off x="8415321" y="1640625"/>
            <a:ext cx="0" cy="19063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C31576C9-1814-41C1-9D72-E2526F6DEA3D}"/>
              </a:ext>
            </a:extLst>
          </p:cNvPr>
          <p:cNvSpPr/>
          <p:nvPr/>
        </p:nvSpPr>
        <p:spPr>
          <a:xfrm>
            <a:off x="8376163" y="1602151"/>
            <a:ext cx="78316" cy="769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1F8910F-AE4B-4742-A074-728098A59D12}"/>
              </a:ext>
            </a:extLst>
          </p:cNvPr>
          <p:cNvCxnSpPr>
            <a:cxnSpLocks/>
          </p:cNvCxnSpPr>
          <p:nvPr/>
        </p:nvCxnSpPr>
        <p:spPr>
          <a:xfrm>
            <a:off x="6087673" y="3362588"/>
            <a:ext cx="1" cy="5663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1E2CBA6C-6666-4C06-A9CB-F7DFE0B3B8FB}"/>
              </a:ext>
            </a:extLst>
          </p:cNvPr>
          <p:cNvSpPr/>
          <p:nvPr/>
        </p:nvSpPr>
        <p:spPr>
          <a:xfrm>
            <a:off x="6048515" y="3866082"/>
            <a:ext cx="78316" cy="769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274784F-46C1-4F5D-80E9-86DA1AFB1729}"/>
              </a:ext>
            </a:extLst>
          </p:cNvPr>
          <p:cNvSpPr/>
          <p:nvPr/>
        </p:nvSpPr>
        <p:spPr>
          <a:xfrm>
            <a:off x="8107604" y="1592589"/>
            <a:ext cx="78316" cy="769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9501DC4-E876-4BB6-B293-E5B88CDF56D3}"/>
              </a:ext>
            </a:extLst>
          </p:cNvPr>
          <p:cNvCxnSpPr>
            <a:cxnSpLocks/>
          </p:cNvCxnSpPr>
          <p:nvPr/>
        </p:nvCxnSpPr>
        <p:spPr>
          <a:xfrm>
            <a:off x="6072717" y="3362588"/>
            <a:ext cx="20740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DCFDC2D-CEF7-4615-82AE-2A91850B1AFB}"/>
              </a:ext>
            </a:extLst>
          </p:cNvPr>
          <p:cNvCxnSpPr>
            <a:cxnSpLocks/>
          </p:cNvCxnSpPr>
          <p:nvPr/>
        </p:nvCxnSpPr>
        <p:spPr>
          <a:xfrm>
            <a:off x="8146761" y="1640625"/>
            <a:ext cx="0" cy="1737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D17E4384-5A0C-4614-B2DF-1041ECB4F397}"/>
              </a:ext>
            </a:extLst>
          </p:cNvPr>
          <p:cNvSpPr/>
          <p:nvPr/>
        </p:nvSpPr>
        <p:spPr>
          <a:xfrm>
            <a:off x="8193994" y="1594249"/>
            <a:ext cx="78316" cy="7694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952B9A-C0B0-4301-A72F-E88627DB0337}"/>
              </a:ext>
            </a:extLst>
          </p:cNvPr>
          <p:cNvSpPr/>
          <p:nvPr/>
        </p:nvSpPr>
        <p:spPr>
          <a:xfrm>
            <a:off x="8289005" y="1595299"/>
            <a:ext cx="78316" cy="769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10B90CC-B7FF-49F5-8939-F80DA0ED99BB}"/>
              </a:ext>
            </a:extLst>
          </p:cNvPr>
          <p:cNvSpPr/>
          <p:nvPr/>
        </p:nvSpPr>
        <p:spPr>
          <a:xfrm>
            <a:off x="3828473" y="2216992"/>
            <a:ext cx="78316" cy="7694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9B05AD40-9C96-40E2-9E02-713A7292D684}"/>
              </a:ext>
            </a:extLst>
          </p:cNvPr>
          <p:cNvSpPr/>
          <p:nvPr/>
        </p:nvSpPr>
        <p:spPr>
          <a:xfrm>
            <a:off x="3956713" y="2216991"/>
            <a:ext cx="78316" cy="769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CAA7A744-05DB-4758-86A6-D3D202BCC8FF}"/>
              </a:ext>
            </a:extLst>
          </p:cNvPr>
          <p:cNvCxnSpPr>
            <a:cxnSpLocks/>
            <a:stCxn id="147" idx="0"/>
          </p:cNvCxnSpPr>
          <p:nvPr/>
        </p:nvCxnSpPr>
        <p:spPr>
          <a:xfrm>
            <a:off x="8233152" y="1594249"/>
            <a:ext cx="5243" cy="1265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9B2E382-D746-41D0-86C9-749344F1CDCB}"/>
              </a:ext>
            </a:extLst>
          </p:cNvPr>
          <p:cNvCxnSpPr>
            <a:cxnSpLocks/>
          </p:cNvCxnSpPr>
          <p:nvPr/>
        </p:nvCxnSpPr>
        <p:spPr>
          <a:xfrm>
            <a:off x="3990528" y="1800664"/>
            <a:ext cx="0" cy="4715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DD8AADE-5DB2-4947-99E4-51B41FBF3CD1}"/>
              </a:ext>
            </a:extLst>
          </p:cNvPr>
          <p:cNvCxnSpPr>
            <a:cxnSpLocks/>
          </p:cNvCxnSpPr>
          <p:nvPr/>
        </p:nvCxnSpPr>
        <p:spPr>
          <a:xfrm flipV="1">
            <a:off x="3851275" y="1699328"/>
            <a:ext cx="4395690" cy="13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BA5E36A-258B-4B69-9DCC-84FCC51E6279}"/>
              </a:ext>
            </a:extLst>
          </p:cNvPr>
          <p:cNvCxnSpPr>
            <a:cxnSpLocks/>
          </p:cNvCxnSpPr>
          <p:nvPr/>
        </p:nvCxnSpPr>
        <p:spPr>
          <a:xfrm flipH="1">
            <a:off x="8321113" y="1603019"/>
            <a:ext cx="4440" cy="2099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>
            <a:extLst>
              <a:ext uri="{FF2B5EF4-FFF2-40B4-BE49-F238E27FC236}">
                <a16:creationId xmlns:a16="http://schemas.microsoft.com/office/drawing/2014/main" id="{ED87BA12-225E-45AF-900D-CEAF135F0D47}"/>
              </a:ext>
            </a:extLst>
          </p:cNvPr>
          <p:cNvSpPr/>
          <p:nvPr/>
        </p:nvSpPr>
        <p:spPr>
          <a:xfrm>
            <a:off x="4834151" y="2341511"/>
            <a:ext cx="78316" cy="769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EB2D8F5-D9FA-4FE4-95E1-20B38252460B}"/>
              </a:ext>
            </a:extLst>
          </p:cNvPr>
          <p:cNvSpPr/>
          <p:nvPr/>
        </p:nvSpPr>
        <p:spPr>
          <a:xfrm>
            <a:off x="4961195" y="2345652"/>
            <a:ext cx="78316" cy="7694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479D50A-8C8E-43B6-9129-B9C2EF2461E9}"/>
              </a:ext>
            </a:extLst>
          </p:cNvPr>
          <p:cNvSpPr/>
          <p:nvPr/>
        </p:nvSpPr>
        <p:spPr>
          <a:xfrm>
            <a:off x="5099144" y="2349316"/>
            <a:ext cx="78316" cy="769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9A77D4E-8FFB-46C0-AD13-DDEAF78784B5}"/>
              </a:ext>
            </a:extLst>
          </p:cNvPr>
          <p:cNvCxnSpPr>
            <a:cxnSpLocks/>
          </p:cNvCxnSpPr>
          <p:nvPr/>
        </p:nvCxnSpPr>
        <p:spPr>
          <a:xfrm>
            <a:off x="3605497" y="2165044"/>
            <a:ext cx="0" cy="107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0AC277E-0942-4087-BAD0-400851AFF2EC}"/>
              </a:ext>
            </a:extLst>
          </p:cNvPr>
          <p:cNvCxnSpPr>
            <a:cxnSpLocks/>
          </p:cNvCxnSpPr>
          <p:nvPr/>
        </p:nvCxnSpPr>
        <p:spPr>
          <a:xfrm>
            <a:off x="3481671" y="2099733"/>
            <a:ext cx="0" cy="16614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D39F3516-E766-41C5-8A6A-8C61E1082451}"/>
              </a:ext>
            </a:extLst>
          </p:cNvPr>
          <p:cNvCxnSpPr>
            <a:cxnSpLocks/>
          </p:cNvCxnSpPr>
          <p:nvPr/>
        </p:nvCxnSpPr>
        <p:spPr>
          <a:xfrm>
            <a:off x="3351497" y="2064215"/>
            <a:ext cx="0" cy="20165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686CEFC9-7D1F-4D4C-A4C2-42C8067D0289}"/>
              </a:ext>
            </a:extLst>
          </p:cNvPr>
          <p:cNvSpPr/>
          <p:nvPr/>
        </p:nvSpPr>
        <p:spPr>
          <a:xfrm>
            <a:off x="3316244" y="2206832"/>
            <a:ext cx="78316" cy="769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46820DF-0ACA-451D-A364-6491B05B3B54}"/>
              </a:ext>
            </a:extLst>
          </p:cNvPr>
          <p:cNvSpPr/>
          <p:nvPr/>
        </p:nvSpPr>
        <p:spPr>
          <a:xfrm>
            <a:off x="3441792" y="2210415"/>
            <a:ext cx="78316" cy="7694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6E0ABFF9-EFC5-4D78-A8D4-9887FEEAFEEB}"/>
              </a:ext>
            </a:extLst>
          </p:cNvPr>
          <p:cNvSpPr/>
          <p:nvPr/>
        </p:nvSpPr>
        <p:spPr>
          <a:xfrm>
            <a:off x="3561610" y="2213594"/>
            <a:ext cx="78316" cy="769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CCD3FAC9-6342-4D55-ADD3-DC573336DCD1}"/>
              </a:ext>
            </a:extLst>
          </p:cNvPr>
          <p:cNvCxnSpPr>
            <a:cxnSpLocks/>
          </p:cNvCxnSpPr>
          <p:nvPr/>
        </p:nvCxnSpPr>
        <p:spPr>
          <a:xfrm>
            <a:off x="4626247" y="2050694"/>
            <a:ext cx="516133" cy="33642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197D34A9-2E6F-4792-B5B8-9091E76E7BB9}"/>
              </a:ext>
            </a:extLst>
          </p:cNvPr>
          <p:cNvCxnSpPr>
            <a:cxnSpLocks/>
          </p:cNvCxnSpPr>
          <p:nvPr/>
        </p:nvCxnSpPr>
        <p:spPr>
          <a:xfrm>
            <a:off x="4608834" y="2112752"/>
            <a:ext cx="408086" cy="27121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76F9F19E-3F41-4386-9750-40E1F121002A}"/>
              </a:ext>
            </a:extLst>
          </p:cNvPr>
          <p:cNvCxnSpPr>
            <a:cxnSpLocks/>
          </p:cNvCxnSpPr>
          <p:nvPr/>
        </p:nvCxnSpPr>
        <p:spPr>
          <a:xfrm>
            <a:off x="4608834" y="2185341"/>
            <a:ext cx="286201" cy="2017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FA0F3561-3689-42EB-B7AB-7B26CBFC7EEA}"/>
              </a:ext>
            </a:extLst>
          </p:cNvPr>
          <p:cNvSpPr/>
          <p:nvPr/>
        </p:nvSpPr>
        <p:spPr>
          <a:xfrm>
            <a:off x="3705628" y="2221494"/>
            <a:ext cx="78316" cy="769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77DF2F1-2B05-4831-AC42-72242C0C27FD}"/>
              </a:ext>
            </a:extLst>
          </p:cNvPr>
          <p:cNvCxnSpPr>
            <a:cxnSpLocks/>
          </p:cNvCxnSpPr>
          <p:nvPr/>
        </p:nvCxnSpPr>
        <p:spPr>
          <a:xfrm>
            <a:off x="3750288" y="1852083"/>
            <a:ext cx="0" cy="40422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A269B2AB-4C90-41EE-A798-17C032EA5F15}"/>
              </a:ext>
            </a:extLst>
          </p:cNvPr>
          <p:cNvCxnSpPr>
            <a:cxnSpLocks/>
          </p:cNvCxnSpPr>
          <p:nvPr/>
        </p:nvCxnSpPr>
        <p:spPr>
          <a:xfrm>
            <a:off x="3739703" y="1871665"/>
            <a:ext cx="509738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4EA2C332-EF95-491F-B4E7-A97F5DE3AEFF}"/>
              </a:ext>
            </a:extLst>
          </p:cNvPr>
          <p:cNvCxnSpPr>
            <a:cxnSpLocks/>
          </p:cNvCxnSpPr>
          <p:nvPr/>
        </p:nvCxnSpPr>
        <p:spPr>
          <a:xfrm>
            <a:off x="3867631" y="1679100"/>
            <a:ext cx="0" cy="58677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96E8BDB-EA0A-4854-B078-BE3376BC8828}"/>
              </a:ext>
            </a:extLst>
          </p:cNvPr>
          <p:cNvCxnSpPr>
            <a:cxnSpLocks/>
          </p:cNvCxnSpPr>
          <p:nvPr/>
        </p:nvCxnSpPr>
        <p:spPr>
          <a:xfrm flipV="1">
            <a:off x="3975100" y="1794314"/>
            <a:ext cx="4344442" cy="66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3E24B84-09D8-4753-83D1-8AC64CEF9950}"/>
              </a:ext>
            </a:extLst>
          </p:cNvPr>
          <p:cNvCxnSpPr>
            <a:cxnSpLocks/>
          </p:cNvCxnSpPr>
          <p:nvPr/>
        </p:nvCxnSpPr>
        <p:spPr>
          <a:xfrm flipH="1">
            <a:off x="3605314" y="2185341"/>
            <a:ext cx="101391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0D3E491A-F5EB-4B8C-B4BD-5C4D9704600A}"/>
              </a:ext>
            </a:extLst>
          </p:cNvPr>
          <p:cNvCxnSpPr>
            <a:cxnSpLocks/>
          </p:cNvCxnSpPr>
          <p:nvPr/>
        </p:nvCxnSpPr>
        <p:spPr>
          <a:xfrm flipH="1" flipV="1">
            <a:off x="3479315" y="2116930"/>
            <a:ext cx="1146932" cy="222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1D402F00-74A7-4599-A57B-8877627200B0}"/>
              </a:ext>
            </a:extLst>
          </p:cNvPr>
          <p:cNvCxnSpPr>
            <a:cxnSpLocks/>
          </p:cNvCxnSpPr>
          <p:nvPr/>
        </p:nvCxnSpPr>
        <p:spPr>
          <a:xfrm flipH="1">
            <a:off x="3335442" y="2056275"/>
            <a:ext cx="131017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BCE6370-1AF9-4776-9029-D4DD06CCC5E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818793" y="1852083"/>
            <a:ext cx="0" cy="63655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6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6940-C72C-4BE2-A2D1-4F15C0FE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28AFB8-0011-4C68-B7FB-2A23BEB9A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276605"/>
              </p:ext>
            </p:extLst>
          </p:nvPr>
        </p:nvGraphicFramePr>
        <p:xfrm>
          <a:off x="1369060" y="1266398"/>
          <a:ext cx="640588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23757182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126278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9276711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8701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Price (IDR)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Total Price (IDR)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81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Arduino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39,900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Quattrocento Sans" panose="020B0604020202020204" charset="0"/>
                        </a:rPr>
                        <a:t>39,900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701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USB Mini-B 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Quattrocento Sans" panose="020B0604020202020204" charset="0"/>
                        </a:rPr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50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Breadboard 400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14,400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Quattrocento Sans" panose="020B0604020202020204" charset="0"/>
                        </a:rPr>
                        <a:t>14,400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106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LEDs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5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OLED I2C 128x64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39,000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Quattrocento Sans" panose="020B0604020202020204" charset="0"/>
                        </a:rPr>
                        <a:t>39,000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685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12,000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Quattrocento Sans" panose="020B0604020202020204" charset="0"/>
                        </a:rPr>
                        <a:t>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909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Piezo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Quattrocento Sans" panose="020B0604020202020204" charset="0"/>
                        </a:rPr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35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Jumpers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12.600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17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Quattrocento Sans" panose="020B0604020202020204" charset="0"/>
                        </a:rPr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5185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7D24910-A8B2-491A-8D61-C509EF6C3962}"/>
              </a:ext>
            </a:extLst>
          </p:cNvPr>
          <p:cNvSpPr txBox="1"/>
          <p:nvPr/>
        </p:nvSpPr>
        <p:spPr>
          <a:xfrm>
            <a:off x="6267450" y="4084612"/>
            <a:ext cx="1507490" cy="52322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Quattrocento Sans" panose="020B0604020202020204" charset="0"/>
              </a:rPr>
              <a:t>Total Bills:</a:t>
            </a:r>
          </a:p>
          <a:p>
            <a:pPr algn="ctr"/>
            <a:r>
              <a:rPr lang="en-US" dirty="0">
                <a:latin typeface="Quattrocento Sans" panose="020B0604020202020204" charset="0"/>
              </a:rPr>
              <a:t>IDR 131,100</a:t>
            </a:r>
          </a:p>
        </p:txBody>
      </p:sp>
    </p:spTree>
    <p:extLst>
      <p:ext uri="{BB962C8B-B14F-4D97-AF65-F5344CB8AC3E}">
        <p14:creationId xmlns:p14="http://schemas.microsoft.com/office/powerpoint/2010/main" val="35489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9FD1-F49B-495D-B4E6-447C054B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4C1C-091E-4C95-9520-1685D12EE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1314508"/>
          </a:xfrm>
        </p:spPr>
        <p:txBody>
          <a:bodyPr/>
          <a:lstStyle/>
          <a:p>
            <a:r>
              <a:rPr lang="en-US" sz="2400" dirty="0">
                <a:latin typeface="Quattrocento Sans" panose="020B0604020202020204" charset="0"/>
              </a:rPr>
              <a:t>Ada 2 proses </a:t>
            </a:r>
            <a:r>
              <a:rPr lang="en-US" sz="2400" dirty="0" err="1">
                <a:latin typeface="Quattrocento Sans" panose="020B0604020202020204" charset="0"/>
              </a:rPr>
              <a:t>dalam</a:t>
            </a:r>
            <a:r>
              <a:rPr lang="en-US" sz="2400" dirty="0">
                <a:latin typeface="Quattrocento Sans" panose="020B0604020202020204" charset="0"/>
              </a:rPr>
              <a:t> </a:t>
            </a:r>
            <a:r>
              <a:rPr lang="en-US" sz="2400" dirty="0" err="1">
                <a:latin typeface="Quattrocento Sans" panose="020B0604020202020204" charset="0"/>
              </a:rPr>
              <a:t>satu</a:t>
            </a:r>
            <a:r>
              <a:rPr lang="en-US" sz="2400" dirty="0">
                <a:latin typeface="Quattrocento Sans" panose="020B0604020202020204" charset="0"/>
              </a:rPr>
              <a:t> </a:t>
            </a:r>
            <a:r>
              <a:rPr lang="en-US" sz="2400" dirty="0" err="1">
                <a:latin typeface="Quattrocento Sans" panose="020B0604020202020204" charset="0"/>
              </a:rPr>
              <a:t>sistem</a:t>
            </a:r>
            <a:r>
              <a:rPr lang="en-US" sz="2400" dirty="0">
                <a:latin typeface="Quattrocento Sans" panose="020B0604020202020204" charset="0"/>
              </a:rPr>
              <a:t>: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sz="2000" dirty="0" err="1">
                <a:latin typeface="Quattrocento Sans" panose="020B0604020202020204" charset="0"/>
              </a:rPr>
              <a:t>Lampu</a:t>
            </a:r>
            <a:r>
              <a:rPr lang="en-US" sz="2000" dirty="0">
                <a:latin typeface="Quattrocento Sans" panose="020B0604020202020204" charset="0"/>
              </a:rPr>
              <a:t> </a:t>
            </a:r>
            <a:r>
              <a:rPr lang="en-US" sz="2000" dirty="0" err="1">
                <a:latin typeface="Quattrocento Sans" panose="020B0604020202020204" charset="0"/>
              </a:rPr>
              <a:t>lalin</a:t>
            </a:r>
            <a:r>
              <a:rPr lang="en-US" sz="2000" dirty="0">
                <a:latin typeface="Quattrocento Sans" panose="020B0604020202020204" charset="0"/>
              </a:rPr>
              <a:t> (</a:t>
            </a:r>
            <a:r>
              <a:rPr lang="en-US" sz="2000" i="1" dirty="0">
                <a:latin typeface="Quattrocento Sans" panose="020B0604020202020204" charset="0"/>
              </a:rPr>
              <a:t>countdown</a:t>
            </a:r>
            <a:r>
              <a:rPr lang="en-US" sz="2000" dirty="0">
                <a:latin typeface="Quattrocento Sans" panose="020B0604020202020204" charset="0"/>
              </a:rPr>
              <a:t>)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sz="2000" dirty="0" err="1">
                <a:latin typeface="Quattrocento Sans" panose="020B0604020202020204" charset="0"/>
              </a:rPr>
              <a:t>Deteksi</a:t>
            </a:r>
            <a:r>
              <a:rPr lang="en-US" sz="2000" dirty="0">
                <a:latin typeface="Quattrocento Sans" panose="020B0604020202020204" charset="0"/>
              </a:rPr>
              <a:t> </a:t>
            </a:r>
            <a:r>
              <a:rPr lang="en-US" sz="2000" dirty="0" err="1">
                <a:latin typeface="Quattrocento Sans" panose="020B0604020202020204" charset="0"/>
              </a:rPr>
              <a:t>kendaraan</a:t>
            </a:r>
            <a:r>
              <a:rPr lang="en-US" sz="2000" dirty="0">
                <a:latin typeface="Quattrocento Sans" panose="020B0604020202020204" charset="0"/>
              </a:rPr>
              <a:t> (sensor)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22EF0-D3FC-4453-A4D4-A3203871C3BC}"/>
              </a:ext>
            </a:extLst>
          </p:cNvPr>
          <p:cNvSpPr txBox="1"/>
          <p:nvPr/>
        </p:nvSpPr>
        <p:spPr>
          <a:xfrm>
            <a:off x="2529555" y="2907735"/>
            <a:ext cx="4188967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11430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void loop(){</a:t>
            </a:r>
          </a:p>
          <a:p>
            <a:pPr marL="11430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countdown--;</a:t>
            </a:r>
          </a:p>
          <a:p>
            <a:pPr marL="11430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i="0" dirty="0">
                <a:latin typeface="+mj-lt"/>
                <a:ea typeface="Cambria Math" panose="02040503050406030204" pitchFamily="18" charset="0"/>
              </a:rPr>
              <a:t>⋮</a:t>
            </a:r>
            <a:endParaRPr lang="en-US" sz="1400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// sensor: distance acquisition</a:t>
            </a:r>
          </a:p>
          <a:p>
            <a:pPr marL="11430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91A19D6-A119-439D-BA6B-1470141092E9}"/>
              </a:ext>
            </a:extLst>
          </p:cNvPr>
          <p:cNvSpPr/>
          <p:nvPr/>
        </p:nvSpPr>
        <p:spPr>
          <a:xfrm>
            <a:off x="6846850" y="2919469"/>
            <a:ext cx="163551" cy="1157817"/>
          </a:xfrm>
          <a:prstGeom prst="rightBrace">
            <a:avLst>
              <a:gd name="adj1" fmla="val 11947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749AE-BA3E-4990-AECF-4C6FB67DFD37}"/>
              </a:ext>
            </a:extLst>
          </p:cNvPr>
          <p:cNvSpPr txBox="1"/>
          <p:nvPr/>
        </p:nvSpPr>
        <p:spPr>
          <a:xfrm>
            <a:off x="7060160" y="3230900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Quattrocento Sans" panose="020B0604020202020204" charset="0"/>
              </a:rPr>
              <a:t>approx.</a:t>
            </a:r>
          </a:p>
          <a:p>
            <a:r>
              <a:rPr lang="en-US" dirty="0">
                <a:solidFill>
                  <a:srgbClr val="FF0000"/>
                </a:solidFill>
                <a:latin typeface="Quattrocento Sans" panose="020B0604020202020204" charset="0"/>
              </a:rPr>
              <a:t>1 second</a:t>
            </a:r>
          </a:p>
        </p:txBody>
      </p:sp>
    </p:spTree>
    <p:extLst>
      <p:ext uri="{BB962C8B-B14F-4D97-AF65-F5344CB8AC3E}">
        <p14:creationId xmlns:p14="http://schemas.microsoft.com/office/powerpoint/2010/main" val="239405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85E0-3534-4DFD-B43C-4F61F1DD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7DB4-8CD4-4BF8-B0B2-CCBA903C6982}"/>
              </a:ext>
            </a:extLst>
          </p:cNvPr>
          <p:cNvSpPr txBox="1"/>
          <p:nvPr/>
        </p:nvSpPr>
        <p:spPr>
          <a:xfrm>
            <a:off x="642760" y="1464528"/>
            <a:ext cx="11015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Quattrocento Sans" panose="020B0604020202020204" charset="0"/>
              </a:rPr>
              <a:t>Countdown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82859-B7AA-4882-995B-8F82A8BC7FEE}"/>
              </a:ext>
            </a:extLst>
          </p:cNvPr>
          <p:cNvSpPr txBox="1"/>
          <p:nvPr/>
        </p:nvSpPr>
        <p:spPr>
          <a:xfrm>
            <a:off x="1490253" y="2263973"/>
            <a:ext cx="11015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Quattrocento Sans" panose="020B0604020202020204" charset="0"/>
              </a:rPr>
              <a:t>State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64A8003-35AB-482D-B641-A64D4BED0DD1}"/>
              </a:ext>
            </a:extLst>
          </p:cNvPr>
          <p:cNvSpPr/>
          <p:nvPr/>
        </p:nvSpPr>
        <p:spPr>
          <a:xfrm>
            <a:off x="2835548" y="1474939"/>
            <a:ext cx="138111" cy="1028425"/>
          </a:xfrm>
          <a:prstGeom prst="rightBrace">
            <a:avLst>
              <a:gd name="adj1" fmla="val 1194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E7C5F-E403-4C34-A9D0-432712721008}"/>
              </a:ext>
            </a:extLst>
          </p:cNvPr>
          <p:cNvSpPr txBox="1"/>
          <p:nvPr/>
        </p:nvSpPr>
        <p:spPr>
          <a:xfrm>
            <a:off x="2973659" y="1835262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Quattrocento Sans" panose="020B0604020202020204" charset="0"/>
              </a:rPr>
              <a:t>state control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2C1D777-DBD5-477E-974D-2D58C8E9F336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1019124" y="1946732"/>
            <a:ext cx="645557" cy="29670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945C222-AAC7-42B6-81E8-9A31D2521353}"/>
              </a:ext>
            </a:extLst>
          </p:cNvPr>
          <p:cNvCxnSpPr/>
          <p:nvPr/>
        </p:nvCxnSpPr>
        <p:spPr>
          <a:xfrm rot="16200000" flipH="1">
            <a:off x="1941956" y="2746178"/>
            <a:ext cx="645557" cy="29670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6CCAB4-D735-4E1D-83E0-337FB1453D37}"/>
              </a:ext>
            </a:extLst>
          </p:cNvPr>
          <p:cNvSpPr txBox="1"/>
          <p:nvPr/>
        </p:nvSpPr>
        <p:spPr>
          <a:xfrm>
            <a:off x="2398481" y="3030240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Quattrocento Sans" panose="020B0604020202020204" charset="0"/>
              </a:rPr>
              <a:t>LED control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E004563-AE36-43E3-AAB2-80EBAFD8A9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603" y="2273791"/>
            <a:ext cx="2407838" cy="1404861"/>
          </a:xfrm>
          <a:prstGeom prst="bentConnector3">
            <a:avLst>
              <a:gd name="adj1" fmla="val 10019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C2599A-DCD5-4A63-8FBB-266E9D50A129}"/>
              </a:ext>
            </a:extLst>
          </p:cNvPr>
          <p:cNvSpPr txBox="1"/>
          <p:nvPr/>
        </p:nvSpPr>
        <p:spPr>
          <a:xfrm>
            <a:off x="2361953" y="3969060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Quattrocento Sans" panose="020B0604020202020204" charset="0"/>
              </a:rPr>
              <a:t>OLED control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A462CE6-AF65-4E39-9072-B3A23804C0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9833" y="3063635"/>
            <a:ext cx="1500356" cy="5038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20EE84-35A0-4A20-9F3C-BAFA29A907CC}"/>
              </a:ext>
            </a:extLst>
          </p:cNvPr>
          <p:cNvSpPr txBox="1"/>
          <p:nvPr/>
        </p:nvSpPr>
        <p:spPr>
          <a:xfrm>
            <a:off x="4271062" y="1358208"/>
            <a:ext cx="296747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if (countdown == -1){</a:t>
            </a:r>
          </a:p>
          <a:p>
            <a:r>
              <a:rPr lang="en-US" dirty="0">
                <a:latin typeface="Consolas" panose="020B0609020204030204" pitchFamily="49" charset="0"/>
              </a:rPr>
              <a:t>   // state change</a:t>
            </a:r>
          </a:p>
          <a:p>
            <a:r>
              <a:rPr lang="en-US" dirty="0">
                <a:latin typeface="Consolas" panose="020B0609020204030204" pitchFamily="49" charset="0"/>
              </a:rPr>
              <a:t>   // generate new countdown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68D0D8-672B-43BF-BDCB-D567B48940DA}"/>
              </a:ext>
            </a:extLst>
          </p:cNvPr>
          <p:cNvSpPr txBox="1"/>
          <p:nvPr/>
        </p:nvSpPr>
        <p:spPr>
          <a:xfrm>
            <a:off x="3764260" y="3958787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→</a:t>
            </a:r>
            <a:r>
              <a:rPr lang="en-US" dirty="0">
                <a:solidFill>
                  <a:schemeClr val="tx1"/>
                </a:solidFill>
                <a:latin typeface="Quattrocento Sans" panose="020B0604020202020204" charset="0"/>
              </a:rPr>
              <a:t> Display countdown</a:t>
            </a:r>
          </a:p>
        </p:txBody>
      </p: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id="{61170508-DF9E-4855-80D2-137ABD0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408568"/>
              </p:ext>
            </p:extLst>
          </p:nvPr>
        </p:nvGraphicFramePr>
        <p:xfrm>
          <a:off x="4132951" y="2503362"/>
          <a:ext cx="3263812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953">
                  <a:extLst>
                    <a:ext uri="{9D8B030D-6E8A-4147-A177-3AD203B41FA5}">
                      <a16:colId xmlns:a16="http://schemas.microsoft.com/office/drawing/2014/main" val="590030350"/>
                    </a:ext>
                  </a:extLst>
                </a:gridCol>
                <a:gridCol w="815953">
                  <a:extLst>
                    <a:ext uri="{9D8B030D-6E8A-4147-A177-3AD203B41FA5}">
                      <a16:colId xmlns:a16="http://schemas.microsoft.com/office/drawing/2014/main" val="1911137943"/>
                    </a:ext>
                  </a:extLst>
                </a:gridCol>
                <a:gridCol w="815953">
                  <a:extLst>
                    <a:ext uri="{9D8B030D-6E8A-4147-A177-3AD203B41FA5}">
                      <a16:colId xmlns:a16="http://schemas.microsoft.com/office/drawing/2014/main" val="1971682453"/>
                    </a:ext>
                  </a:extLst>
                </a:gridCol>
                <a:gridCol w="815953">
                  <a:extLst>
                    <a:ext uri="{9D8B030D-6E8A-4147-A177-3AD203B41FA5}">
                      <a16:colId xmlns:a16="http://schemas.microsoft.com/office/drawing/2014/main" val="3185423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091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866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9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878740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1FF759D5-A2F8-4A2F-AD19-031BF4C5BFFC}"/>
              </a:ext>
            </a:extLst>
          </p:cNvPr>
          <p:cNvGrpSpPr/>
          <p:nvPr/>
        </p:nvGrpSpPr>
        <p:grpSpPr>
          <a:xfrm>
            <a:off x="6437168" y="71606"/>
            <a:ext cx="2706832" cy="1438837"/>
            <a:chOff x="4116296" y="1200064"/>
            <a:chExt cx="2706832" cy="143883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75FBAB-D5F0-42D6-AD10-F2E1A960A65F}"/>
                </a:ext>
              </a:extLst>
            </p:cNvPr>
            <p:cNvSpPr/>
            <p:nvPr/>
          </p:nvSpPr>
          <p:spPr>
            <a:xfrm>
              <a:off x="5432978" y="1511757"/>
              <a:ext cx="144000" cy="14249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B1626C-F254-430E-BB1D-E29F5DE13D95}"/>
                </a:ext>
              </a:extLst>
            </p:cNvPr>
            <p:cNvSpPr/>
            <p:nvPr/>
          </p:nvSpPr>
          <p:spPr>
            <a:xfrm>
              <a:off x="5080040" y="2062234"/>
              <a:ext cx="144000" cy="14249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E7F78A-99CB-452C-A67F-8D9E4DE48041}"/>
                </a:ext>
              </a:extLst>
            </p:cNvPr>
            <p:cNvSpPr/>
            <p:nvPr/>
          </p:nvSpPr>
          <p:spPr>
            <a:xfrm>
              <a:off x="5785916" y="2060397"/>
              <a:ext cx="144000" cy="142495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B44D8CA-3143-484B-BB99-C26FFCC7E28E}"/>
                </a:ext>
              </a:extLst>
            </p:cNvPr>
            <p:cNvCxnSpPr>
              <a:cxnSpLocks/>
              <a:stCxn id="40" idx="5"/>
              <a:endCxn id="42" idx="1"/>
            </p:cNvCxnSpPr>
            <p:nvPr/>
          </p:nvCxnSpPr>
          <p:spPr>
            <a:xfrm>
              <a:off x="5555890" y="1633384"/>
              <a:ext cx="251114" cy="447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DB58AE5-1FE6-4EB1-9539-F5E6688D2F47}"/>
                </a:ext>
              </a:extLst>
            </p:cNvPr>
            <p:cNvCxnSpPr>
              <a:cxnSpLocks/>
              <a:stCxn id="42" idx="2"/>
              <a:endCxn id="41" idx="6"/>
            </p:cNvCxnSpPr>
            <p:nvPr/>
          </p:nvCxnSpPr>
          <p:spPr>
            <a:xfrm flipH="1">
              <a:off x="5224040" y="2131645"/>
              <a:ext cx="561876" cy="1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A76B157-5DC8-46DF-B096-C87E0661754B}"/>
                </a:ext>
              </a:extLst>
            </p:cNvPr>
            <p:cNvCxnSpPr>
              <a:cxnSpLocks/>
              <a:stCxn id="41" idx="7"/>
              <a:endCxn id="40" idx="3"/>
            </p:cNvCxnSpPr>
            <p:nvPr/>
          </p:nvCxnSpPr>
          <p:spPr>
            <a:xfrm flipV="1">
              <a:off x="5202952" y="1633384"/>
              <a:ext cx="251114" cy="4497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E3C10E-FE06-4E17-9A2B-F79474EC7125}"/>
                </a:ext>
              </a:extLst>
            </p:cNvPr>
            <p:cNvSpPr txBox="1"/>
            <p:nvPr/>
          </p:nvSpPr>
          <p:spPr>
            <a:xfrm>
              <a:off x="5358944" y="1200064"/>
              <a:ext cx="301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Quattrocento Sans" panose="020B0604020202020204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B75AF7-DF4D-45A6-80A6-96BF3A0D4460}"/>
                </a:ext>
              </a:extLst>
            </p:cNvPr>
            <p:cNvSpPr txBox="1"/>
            <p:nvPr/>
          </p:nvSpPr>
          <p:spPr>
            <a:xfrm>
              <a:off x="5857916" y="220289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Quattrocento Sans" panose="020B0604020202020204" charset="0"/>
                </a:rPr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DD0B7A-F73A-48F1-AF95-5BE00C59C573}"/>
                </a:ext>
              </a:extLst>
            </p:cNvPr>
            <p:cNvSpPr txBox="1"/>
            <p:nvPr/>
          </p:nvSpPr>
          <p:spPr>
            <a:xfrm>
              <a:off x="4837666" y="2202891"/>
              <a:ext cx="2423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Quattrocento Sans" panose="020B0604020202020204" charset="0"/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DF8872-8BDA-43CA-919F-27C546FAEAA9}"/>
                </a:ext>
              </a:extLst>
            </p:cNvPr>
            <p:cNvSpPr txBox="1"/>
            <p:nvPr/>
          </p:nvSpPr>
          <p:spPr>
            <a:xfrm>
              <a:off x="5651012" y="1650336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nsolas" panose="020B0609020204030204" pitchFamily="49" charset="0"/>
                </a:rPr>
                <a:t>countdown := 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257174-0A22-4904-96B2-8EBCDC6FBF93}"/>
                </a:ext>
              </a:extLst>
            </p:cNvPr>
            <p:cNvSpPr txBox="1"/>
            <p:nvPr/>
          </p:nvSpPr>
          <p:spPr>
            <a:xfrm>
              <a:off x="4961838" y="2392680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nsolas" panose="020B0609020204030204" pitchFamily="49" charset="0"/>
                </a:rPr>
                <a:t>countdown := 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4F68CD-392E-46BD-A0B9-91C57A5FEB40}"/>
                </a:ext>
              </a:extLst>
            </p:cNvPr>
            <p:cNvSpPr txBox="1"/>
            <p:nvPr/>
          </p:nvSpPr>
          <p:spPr>
            <a:xfrm>
              <a:off x="4116296" y="1686414"/>
              <a:ext cx="12426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nsolas" panose="020B0609020204030204" pitchFamily="49" charset="0"/>
                </a:rPr>
                <a:t>countdown :=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684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/>
      <p:bldP spid="17" grpId="0"/>
      <p:bldP spid="22" grpId="0"/>
      <p:bldP spid="30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85E0-3534-4DFD-B43C-4F61F1DD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7DB4-8CD4-4BF8-B0B2-CCBA903C6982}"/>
              </a:ext>
            </a:extLst>
          </p:cNvPr>
          <p:cNvSpPr txBox="1"/>
          <p:nvPr/>
        </p:nvSpPr>
        <p:spPr>
          <a:xfrm>
            <a:off x="2205748" y="1611813"/>
            <a:ext cx="85792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Quattrocento Sans" panose="020B0604020202020204" charset="0"/>
              </a:rPr>
              <a:t>Duration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82859-B7AA-4882-995B-8F82A8BC7FEE}"/>
              </a:ext>
            </a:extLst>
          </p:cNvPr>
          <p:cNvSpPr txBox="1"/>
          <p:nvPr/>
        </p:nvSpPr>
        <p:spPr>
          <a:xfrm>
            <a:off x="3568509" y="1611812"/>
            <a:ext cx="11015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Quattrocento Sans" panose="020B0604020202020204" charset="0"/>
              </a:rPr>
              <a:t>Distance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68D0D8-672B-43BF-BDCB-D567B48940DA}"/>
              </a:ext>
            </a:extLst>
          </p:cNvPr>
          <p:cNvSpPr txBox="1"/>
          <p:nvPr/>
        </p:nvSpPr>
        <p:spPr>
          <a:xfrm>
            <a:off x="715566" y="1504092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0" u="sng" dirty="0">
                <a:solidFill>
                  <a:schemeClr val="tx1"/>
                </a:solidFill>
                <a:latin typeface="Quattrocento Sans" panose="020B0604020202020204" charset="0"/>
                <a:ea typeface="Cambria Math" panose="02040503050406030204" pitchFamily="18" charset="0"/>
              </a:rPr>
              <a:t>Sensor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Quattrocento Sans" panose="020B0604020202020204" charset="0"/>
                <a:ea typeface="Cambria Math" panose="02040503050406030204" pitchFamily="18" charset="0"/>
              </a:rPr>
              <a:t>(ultrasonic)</a:t>
            </a:r>
            <a:endParaRPr lang="en-US" b="1" dirty="0">
              <a:solidFill>
                <a:schemeClr val="tx1"/>
              </a:solidFill>
              <a:latin typeface="Quattrocento Sans" panose="020B060402020202020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A3787C-0692-4243-ADE0-572080668832}"/>
              </a:ext>
            </a:extLst>
          </p:cNvPr>
          <p:cNvCxnSpPr>
            <a:cxnSpLocks/>
            <a:stCxn id="35" idx="3"/>
            <a:endCxn id="6" idx="1"/>
          </p:cNvCxnSpPr>
          <p:nvPr/>
        </p:nvCxnSpPr>
        <p:spPr>
          <a:xfrm>
            <a:off x="1783487" y="1765702"/>
            <a:ext cx="4222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A015D3-A9B3-41DB-9CA8-E141540E086A}"/>
              </a:ext>
            </a:extLst>
          </p:cNvPr>
          <p:cNvCxnSpPr/>
          <p:nvPr/>
        </p:nvCxnSpPr>
        <p:spPr>
          <a:xfrm flipV="1">
            <a:off x="3063675" y="1765701"/>
            <a:ext cx="5048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C4D925-070D-435C-ACF4-FCE4190EA633}"/>
              </a:ext>
            </a:extLst>
          </p:cNvPr>
          <p:cNvSpPr txBox="1"/>
          <p:nvPr/>
        </p:nvSpPr>
        <p:spPr>
          <a:xfrm>
            <a:off x="214043" y="2678840"/>
            <a:ext cx="110158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Quattrocento Sans" panose="020B0604020202020204" charset="0"/>
              </a:rPr>
              <a:t>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E08519-7023-4175-AAE9-E42677DDF770}"/>
                  </a:ext>
                </a:extLst>
              </p:cNvPr>
              <p:cNvSpPr txBox="1"/>
              <p:nvPr/>
            </p:nvSpPr>
            <p:spPr>
              <a:xfrm>
                <a:off x="4879804" y="1516851"/>
                <a:ext cx="4116896" cy="51046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cm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𝑑𝑢𝑟𝑎𝑡𝑖𝑜𝑛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343 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E08519-7023-4175-AAE9-E42677DDF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04" y="1516851"/>
                <a:ext cx="4116896" cy="5104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1E05077-79BB-4EF9-9445-5E001F5CAADD}"/>
              </a:ext>
            </a:extLst>
          </p:cNvPr>
          <p:cNvSpPr txBox="1"/>
          <p:nvPr/>
        </p:nvSpPr>
        <p:spPr>
          <a:xfrm>
            <a:off x="1008417" y="3377798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Quattrocento Sans" panose="020B0604020202020204" charset="0"/>
              </a:rPr>
              <a:t>Piezo Buzzer control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45B2424-BE13-431F-8D4B-7C4D3254A6E3}"/>
              </a:ext>
            </a:extLst>
          </p:cNvPr>
          <p:cNvCxnSpPr>
            <a:cxnSpLocks/>
            <a:endCxn id="38" idx="1"/>
          </p:cNvCxnSpPr>
          <p:nvPr/>
        </p:nvCxnSpPr>
        <p:spPr>
          <a:xfrm rot="16200000" flipH="1">
            <a:off x="590516" y="3113786"/>
            <a:ext cx="539100" cy="29670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09025AB-03D6-42AF-A72E-C74041C13A24}"/>
              </a:ext>
            </a:extLst>
          </p:cNvPr>
          <p:cNvCxnSpPr>
            <a:cxnSpLocks/>
            <a:endCxn id="38" idx="0"/>
          </p:cNvCxnSpPr>
          <p:nvPr/>
        </p:nvCxnSpPr>
        <p:spPr>
          <a:xfrm rot="5400000">
            <a:off x="2263449" y="1531943"/>
            <a:ext cx="1458209" cy="223350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8D823A-618A-4A5D-9DE9-95F1734F6D8A}"/>
                  </a:ext>
                </a:extLst>
              </p:cNvPr>
              <p:cNvSpPr txBox="1"/>
              <p:nvPr/>
            </p:nvSpPr>
            <p:spPr>
              <a:xfrm>
                <a:off x="1008417" y="3763010"/>
                <a:ext cx="206338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latin typeface="Quattrocento Sans" panose="020B0604020202020204" charset="0"/>
                  </a:rPr>
                  <a:t>Requirements</a:t>
                </a:r>
                <a:r>
                  <a:rPr lang="en-US" dirty="0">
                    <a:latin typeface="Quattrocento Sans" panose="020B0604020202020204" charset="0"/>
                  </a:rPr>
                  <a:t> (BUZZ IF):</a:t>
                </a:r>
                <a:endParaRPr lang="en-US" u="sng" dirty="0">
                  <a:latin typeface="Quattrocento Sans" panose="020B060402020202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≤5.5</m:t>
                    </m:r>
                  </m:oMath>
                </a14:m>
                <a:endParaRPr lang="en-US" dirty="0">
                  <a:latin typeface="Quattrocento Sans" panose="020B060402020202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>
                    <a:latin typeface="Quattrocento Sans" panose="020B0604020202020204" charset="0"/>
                  </a:rPr>
                  <a:t>ELSE DON’T BUZZ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8D823A-618A-4A5D-9DE9-95F1734F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17" y="3763010"/>
                <a:ext cx="2063385" cy="954107"/>
              </a:xfrm>
              <a:prstGeom prst="rect">
                <a:avLst/>
              </a:prstGeom>
              <a:blipFill>
                <a:blip r:embed="rId3"/>
                <a:stretch>
                  <a:fillRect l="-885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11FFAF8A-D430-4883-B14C-B4EA12F50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57" t="21256" b="44695"/>
          <a:stretch/>
        </p:blipFill>
        <p:spPr>
          <a:xfrm>
            <a:off x="6849533" y="2543729"/>
            <a:ext cx="2294467" cy="25997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161BDE-7EA3-4B57-B643-DEE96C72DB45}"/>
                  </a:ext>
                </a:extLst>
              </p:cNvPr>
              <p:cNvSpPr txBox="1"/>
              <p:nvPr/>
            </p:nvSpPr>
            <p:spPr>
              <a:xfrm>
                <a:off x="2807242" y="3966835"/>
                <a:ext cx="15225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161BDE-7EA3-4B57-B643-DEE96C72D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242" y="3966835"/>
                <a:ext cx="152253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16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7" grpId="0" animBg="1"/>
      <p:bldP spid="10" grpId="0" animBg="1"/>
      <p:bldP spid="38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674959" y="1882110"/>
            <a:ext cx="5783100" cy="1379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8C430-A6DA-4D8D-A895-FE0D618C6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Akhir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Berdasar</a:t>
            </a:r>
            <a:r>
              <a:rPr lang="en-US" dirty="0"/>
              <a:t> </a:t>
            </a:r>
            <a:r>
              <a:rPr lang="en-US" dirty="0" err="1"/>
              <a:t>Mikroprosesor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68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2264735" y="273845"/>
            <a:ext cx="6250500" cy="87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/>
              <a:t>Membuat suatu sistem(bebas) dengan Arduino 8 bit (uno/nano/promini), dengan spek, setidaknya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Display (Oled)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Terhubung ke suatu sensor (bebas)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Mengendalikan suatu aktuator (bebas)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Mempunyai input : keypad/push button/analog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Menggunakan jalur komunikasi (UART,I2C,SPI) setidaknya satu macam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Bill of Material total maximum 150.000 IDR</a:t>
            </a:r>
            <a:endParaRPr sz="2300"/>
          </a:p>
        </p:txBody>
      </p:sp>
    </p:spTree>
    <p:extLst>
      <p:ext uri="{BB962C8B-B14F-4D97-AF65-F5344CB8AC3E}">
        <p14:creationId xmlns:p14="http://schemas.microsoft.com/office/powerpoint/2010/main" val="376515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2264735" y="273845"/>
            <a:ext cx="6250500" cy="87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Minimum System Arduino 8 bit: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Uno,nano,promini (1 atau 2 unit)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8 LED + Resistor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OLED module 128x64 atau 128x32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Keypad membran (4x4 atau 3x4)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Sensor (sesuai project)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Aktuator (sesuai project)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NodeMCU (kalau sampai)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2264735" y="273845"/>
            <a:ext cx="6250500" cy="87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</a:t>
            </a:r>
            <a:endParaRPr dirty="0"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628650" y="1235407"/>
            <a:ext cx="7886700" cy="358192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simulasi</a:t>
            </a:r>
            <a:r>
              <a:rPr lang="en-US" sz="1600" dirty="0"/>
              <a:t> </a:t>
            </a:r>
            <a:r>
              <a:rPr lang="en-US" sz="1600" dirty="0" err="1"/>
              <a:t>perempatan</a:t>
            </a:r>
            <a:r>
              <a:rPr lang="en-US" sz="1600" dirty="0"/>
              <a:t>/</a:t>
            </a:r>
            <a:r>
              <a:rPr lang="en-US" sz="1600" dirty="0" err="1"/>
              <a:t>persimpangan</a:t>
            </a:r>
            <a:r>
              <a:rPr lang="en-US" sz="1600" dirty="0"/>
              <a:t> </a:t>
            </a:r>
            <a:r>
              <a:rPr lang="en-US" sz="1600" dirty="0" err="1"/>
              <a:t>jalan</a:t>
            </a:r>
            <a:r>
              <a:rPr lang="en-US" sz="1600" dirty="0"/>
              <a:t> </a:t>
            </a:r>
            <a:r>
              <a:rPr lang="en-US" sz="1600" dirty="0" err="1"/>
              <a:t>lampu</a:t>
            </a:r>
            <a:r>
              <a:rPr lang="en-US" sz="1600" dirty="0"/>
              <a:t> </a:t>
            </a:r>
            <a:r>
              <a:rPr lang="en-US" sz="1600" dirty="0" err="1"/>
              <a:t>merah</a:t>
            </a:r>
            <a:r>
              <a:rPr lang="en-US" sz="1600" dirty="0"/>
              <a:t> (</a:t>
            </a:r>
            <a:r>
              <a:rPr lang="en-US" sz="1600" dirty="0" err="1"/>
              <a:t>bangjo</a:t>
            </a:r>
            <a:r>
              <a:rPr lang="en-US" sz="1600" dirty="0"/>
              <a:t>)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strike="sngStrike" dirty="0" err="1"/>
              <a:t>perlintasan</a:t>
            </a:r>
            <a:r>
              <a:rPr lang="en-US" sz="1600" strike="sngStrike" dirty="0"/>
              <a:t> </a:t>
            </a:r>
            <a:r>
              <a:rPr lang="en-US" sz="1600" strike="sngStrike" dirty="0" err="1"/>
              <a:t>kereta</a:t>
            </a:r>
            <a:r>
              <a:rPr lang="en-US" sz="1600" strike="sngStrike" dirty="0"/>
              <a:t> </a:t>
            </a:r>
            <a:r>
              <a:rPr lang="en-US" sz="1600" strike="sngStrike" dirty="0" err="1"/>
              <a:t>api</a:t>
            </a:r>
            <a:r>
              <a:rPr lang="en-US" sz="1600" dirty="0"/>
              <a:t>.</a:t>
            </a:r>
          </a:p>
          <a:p>
            <a:pPr marL="342900" indent="-342900"/>
            <a:r>
              <a:rPr lang="en-US" sz="1600" dirty="0" err="1"/>
              <a:t>Lampu</a:t>
            </a:r>
            <a:r>
              <a:rPr lang="en-US" sz="1600" dirty="0"/>
              <a:t>: LED (</a:t>
            </a:r>
            <a:r>
              <a:rPr lang="en-US" sz="1600" dirty="0" err="1"/>
              <a:t>merah</a:t>
            </a:r>
            <a:r>
              <a:rPr lang="en-US" sz="1600" dirty="0"/>
              <a:t>, </a:t>
            </a:r>
            <a:r>
              <a:rPr lang="en-US" sz="1600" dirty="0" err="1"/>
              <a:t>kuning</a:t>
            </a:r>
            <a:r>
              <a:rPr lang="en-US" sz="1600" dirty="0"/>
              <a:t>, </a:t>
            </a:r>
            <a:r>
              <a:rPr lang="en-US" sz="1600" dirty="0" err="1"/>
              <a:t>hijau</a:t>
            </a:r>
            <a:r>
              <a:rPr lang="en-US" sz="1600" dirty="0"/>
              <a:t>)</a:t>
            </a:r>
          </a:p>
          <a:p>
            <a:pPr marL="342900" indent="-342900"/>
            <a:r>
              <a:rPr lang="en-US" sz="1600" dirty="0"/>
              <a:t>Countdown: </a:t>
            </a:r>
            <a:r>
              <a:rPr lang="en-US" sz="1600" strike="sngStrike" dirty="0"/>
              <a:t>7-segment</a:t>
            </a: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 OLED I2C</a:t>
            </a:r>
            <a:endParaRPr lang="en-US" sz="1600" dirty="0"/>
          </a:p>
          <a:p>
            <a:pPr marL="342900" indent="-342900"/>
            <a:r>
              <a:rPr lang="en-US" sz="1600" dirty="0"/>
              <a:t>Sensor: </a:t>
            </a:r>
          </a:p>
          <a:p>
            <a:pPr marL="800100" lvl="1"/>
            <a:r>
              <a:rPr lang="en-US" sz="1400" dirty="0">
                <a:latin typeface="Quattrocento Sans" panose="020B0604020202020204" charset="0"/>
              </a:rPr>
              <a:t>Ultrasonic: </a:t>
            </a:r>
            <a:r>
              <a:rPr lang="en-US" sz="1400" dirty="0" err="1">
                <a:latin typeface="Quattrocento Sans" panose="020B0604020202020204" charset="0"/>
              </a:rPr>
              <a:t>deteksi</a:t>
            </a:r>
            <a:r>
              <a:rPr lang="en-US" sz="1400" dirty="0">
                <a:latin typeface="Quattrocento Sans" panose="020B0604020202020204" charset="0"/>
              </a:rPr>
              <a:t> </a:t>
            </a:r>
            <a:r>
              <a:rPr lang="en-US" sz="1400" dirty="0" err="1">
                <a:latin typeface="Quattrocento Sans" panose="020B0604020202020204" charset="0"/>
              </a:rPr>
              <a:t>kendaraan</a:t>
            </a:r>
            <a:r>
              <a:rPr lang="en-US" sz="1400" dirty="0">
                <a:latin typeface="Quattrocento Sans" panose="020B0604020202020204" charset="0"/>
              </a:rPr>
              <a:t> </a:t>
            </a:r>
            <a:r>
              <a:rPr lang="en-US" sz="1400" dirty="0" err="1">
                <a:latin typeface="Quattrocento Sans" panose="020B0604020202020204" charset="0"/>
              </a:rPr>
              <a:t>lewat</a:t>
            </a:r>
            <a:endParaRPr lang="en-US" sz="1400" dirty="0">
              <a:latin typeface="Quattrocento Sans" panose="020B0604020202020204" charset="0"/>
            </a:endParaRPr>
          </a:p>
          <a:p>
            <a:pPr marL="342900" indent="-342900"/>
            <a:r>
              <a:rPr lang="en-US" sz="1600" dirty="0" err="1"/>
              <a:t>Aktuator</a:t>
            </a:r>
            <a:r>
              <a:rPr lang="en-US" sz="1600" dirty="0"/>
              <a:t>: </a:t>
            </a:r>
          </a:p>
          <a:p>
            <a:pPr marL="800100" lvl="1"/>
            <a:r>
              <a:rPr lang="en-US" sz="1400" strike="sngStrike" dirty="0">
                <a:latin typeface="Quattrocento Sans" panose="020B0604020202020204" charset="0"/>
              </a:rPr>
              <a:t>Servo </a:t>
            </a:r>
            <a:r>
              <a:rPr lang="en-US" sz="1400" strike="sngStrike" dirty="0">
                <a:latin typeface="Quattrocento Sans" panose="020B0604020202020204" charset="0"/>
                <a:sym typeface="Wingdings" panose="05000000000000000000" pitchFamily="2" charset="2"/>
              </a:rPr>
              <a:t> </a:t>
            </a:r>
            <a:r>
              <a:rPr lang="en-US" sz="1400" strike="sngStrike" dirty="0" err="1">
                <a:latin typeface="Quattrocento Sans" panose="020B0604020202020204" charset="0"/>
                <a:sym typeface="Wingdings" panose="05000000000000000000" pitchFamily="2" charset="2"/>
              </a:rPr>
              <a:t>penutup</a:t>
            </a:r>
            <a:r>
              <a:rPr lang="en-US" sz="1400" strike="sngStrike" dirty="0">
                <a:latin typeface="Quattrocento Sans" panose="020B0604020202020204" charset="0"/>
                <a:sym typeface="Wingdings" panose="05000000000000000000" pitchFamily="2" charset="2"/>
              </a:rPr>
              <a:t> </a:t>
            </a:r>
            <a:r>
              <a:rPr lang="en-US" sz="1400" strike="sngStrike" dirty="0" err="1">
                <a:latin typeface="Quattrocento Sans" panose="020B0604020202020204" charset="0"/>
                <a:sym typeface="Wingdings" panose="05000000000000000000" pitchFamily="2" charset="2"/>
              </a:rPr>
              <a:t>palang</a:t>
            </a:r>
            <a:r>
              <a:rPr lang="en-US" sz="1400" strike="sngStrike" dirty="0">
                <a:latin typeface="Quattrocento Sans" panose="020B0604020202020204" charset="0"/>
                <a:sym typeface="Wingdings" panose="05000000000000000000" pitchFamily="2" charset="2"/>
              </a:rPr>
              <a:t>, </a:t>
            </a:r>
            <a:r>
              <a:rPr lang="en-US" sz="1400" strike="sngStrike" dirty="0" err="1">
                <a:latin typeface="Quattrocento Sans" panose="020B0604020202020204" charset="0"/>
                <a:sym typeface="Wingdings" panose="05000000000000000000" pitchFamily="2" charset="2"/>
              </a:rPr>
              <a:t>atau</a:t>
            </a:r>
            <a:endParaRPr lang="en-US" sz="1400" strike="sngStrike" dirty="0">
              <a:latin typeface="Quattrocento Sans" panose="020B0604020202020204" charset="0"/>
              <a:sym typeface="Wingdings" panose="05000000000000000000" pitchFamily="2" charset="2"/>
            </a:endParaRPr>
          </a:p>
          <a:p>
            <a:pPr marL="800100" lvl="1"/>
            <a:r>
              <a:rPr lang="en-US" sz="1400" dirty="0">
                <a:latin typeface="Quattrocento Sans" panose="020B0604020202020204" charset="0"/>
                <a:sym typeface="Wingdings" panose="05000000000000000000" pitchFamily="2" charset="2"/>
              </a:rPr>
              <a:t>Buzzer  alert </a:t>
            </a:r>
            <a:r>
              <a:rPr lang="en-US" sz="1400" dirty="0" err="1">
                <a:latin typeface="Quattrocento Sans" panose="020B0604020202020204" charset="0"/>
                <a:sym typeface="Wingdings" panose="05000000000000000000" pitchFamily="2" charset="2"/>
              </a:rPr>
              <a:t>pelanggaran</a:t>
            </a:r>
            <a:endParaRPr lang="en-US" sz="1400" dirty="0">
              <a:latin typeface="Quattrocento Sans" panose="020B0604020202020204" charset="0"/>
              <a:sym typeface="Wingdings" panose="05000000000000000000" pitchFamily="2" charset="2"/>
            </a:endParaRPr>
          </a:p>
          <a:p>
            <a:pPr marL="342900"/>
            <a:r>
              <a:rPr lang="en-US" sz="1600" strike="sngStrike" dirty="0">
                <a:latin typeface="Quattrocento Sans" panose="020B0604020202020204" charset="0"/>
              </a:rPr>
              <a:t>Input lain: 4x4 keypad, push button</a:t>
            </a:r>
          </a:p>
          <a:p>
            <a:pPr marL="342900"/>
            <a:r>
              <a:rPr lang="en-US" sz="1600" dirty="0">
                <a:latin typeface="Quattrocento Sans" panose="020B0604020202020204" charset="0"/>
              </a:rPr>
              <a:t>Jalur </a:t>
            </a:r>
            <a:r>
              <a:rPr lang="en-US" sz="1600" dirty="0" err="1">
                <a:latin typeface="Quattrocento Sans" panose="020B0604020202020204" charset="0"/>
              </a:rPr>
              <a:t>Komunikasi</a:t>
            </a:r>
            <a:r>
              <a:rPr lang="en-US" sz="1600" dirty="0">
                <a:latin typeface="Quattrocento Sans" panose="020B0604020202020204" charset="0"/>
              </a:rPr>
              <a:t>: I2C &gt; SPI &gt; UART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710AC-F6C7-4A6F-A9CB-37F2E0550049}"/>
              </a:ext>
            </a:extLst>
          </p:cNvPr>
          <p:cNvSpPr txBox="1"/>
          <p:nvPr/>
        </p:nvSpPr>
        <p:spPr>
          <a:xfrm>
            <a:off x="3054111" y="3444805"/>
            <a:ext cx="142725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Lampu</a:t>
            </a:r>
            <a:r>
              <a:rPr lang="en-US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 Lalu Lintas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53119-936B-4312-A507-33B2345F3CCD}"/>
              </a:ext>
            </a:extLst>
          </p:cNvPr>
          <p:cNvSpPr txBox="1"/>
          <p:nvPr/>
        </p:nvSpPr>
        <p:spPr>
          <a:xfrm flipH="1">
            <a:off x="3214196" y="3675421"/>
            <a:ext cx="89159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Kendaraan</a:t>
            </a:r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41FAD2-BB72-4D01-BDBB-A0F90AFECA4C}"/>
              </a:ext>
            </a:extLst>
          </p:cNvPr>
          <p:cNvSpPr txBox="1"/>
          <p:nvPr/>
        </p:nvSpPr>
        <p:spPr>
          <a:xfrm>
            <a:off x="3168512" y="4234684"/>
            <a:ext cx="941283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b="1" i="1" dirty="0">
                <a:latin typeface="Segoe UI" panose="020B0502040204020203" pitchFamily="34" charset="0"/>
                <a:cs typeface="Segoe UI" panose="020B0502040204020203" pitchFamily="34" charset="0"/>
              </a:rPr>
              <a:t>Countdown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14A5C9-F0AC-424A-9CDF-C38C3613BB8E}"/>
              </a:ext>
            </a:extLst>
          </p:cNvPr>
          <p:cNvSpPr txBox="1"/>
          <p:nvPr/>
        </p:nvSpPr>
        <p:spPr>
          <a:xfrm>
            <a:off x="3108436" y="1448521"/>
            <a:ext cx="135005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Sensor </a:t>
            </a:r>
            <a:r>
              <a:rPr lang="en-US" sz="1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Ultrasonik</a:t>
            </a:r>
            <a:endParaRPr lang="en-US" sz="1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A0C8EEB-6B59-4449-AE34-62808AE0C94B}"/>
              </a:ext>
            </a:extLst>
          </p:cNvPr>
          <p:cNvGrpSpPr/>
          <p:nvPr/>
        </p:nvGrpSpPr>
        <p:grpSpPr>
          <a:xfrm>
            <a:off x="503649" y="1232485"/>
            <a:ext cx="3600000" cy="3600000"/>
            <a:chOff x="503649" y="1232485"/>
            <a:chExt cx="3600000" cy="3600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38AE1E-0402-48D8-8310-F5CA75D3D432}"/>
                </a:ext>
              </a:extLst>
            </p:cNvPr>
            <p:cNvSpPr/>
            <p:nvPr/>
          </p:nvSpPr>
          <p:spPr>
            <a:xfrm>
              <a:off x="1943649" y="1232485"/>
              <a:ext cx="720000" cy="36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130347-842E-495F-9514-2E95EA4CB753}"/>
                </a:ext>
              </a:extLst>
            </p:cNvPr>
            <p:cNvSpPr/>
            <p:nvPr/>
          </p:nvSpPr>
          <p:spPr>
            <a:xfrm rot="5400000">
              <a:off x="1943649" y="1253386"/>
              <a:ext cx="720000" cy="36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elay 11">
              <a:extLst>
                <a:ext uri="{FF2B5EF4-FFF2-40B4-BE49-F238E27FC236}">
                  <a16:creationId xmlns:a16="http://schemas.microsoft.com/office/drawing/2014/main" id="{444ED2CF-5006-4D7F-9189-464ED266CEE2}"/>
                </a:ext>
              </a:extLst>
            </p:cNvPr>
            <p:cNvSpPr/>
            <p:nvPr/>
          </p:nvSpPr>
          <p:spPr>
            <a:xfrm rot="16200000">
              <a:off x="1215735" y="3493752"/>
              <a:ext cx="178683" cy="163277"/>
            </a:xfrm>
            <a:prstGeom prst="flowChartDela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4149FD4E-4A8C-4D1D-B938-5598D8C74ACA}"/>
                </a:ext>
              </a:extLst>
            </p:cNvPr>
            <p:cNvSpPr/>
            <p:nvPr/>
          </p:nvSpPr>
          <p:spPr>
            <a:xfrm rot="16200000">
              <a:off x="1443131" y="3493752"/>
              <a:ext cx="178683" cy="163277"/>
            </a:xfrm>
            <a:prstGeom prst="flowChartDelay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CD3D328E-082F-4188-92B1-EAA57F8347C2}"/>
                </a:ext>
              </a:extLst>
            </p:cNvPr>
            <p:cNvSpPr/>
            <p:nvPr/>
          </p:nvSpPr>
          <p:spPr>
            <a:xfrm rot="16200000">
              <a:off x="1677528" y="3493751"/>
              <a:ext cx="178683" cy="163277"/>
            </a:xfrm>
            <a:prstGeom prst="flowChartDelay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71B82DF-3F42-489C-9261-1AAAB1515A6D}"/>
                </a:ext>
              </a:extLst>
            </p:cNvPr>
            <p:cNvGrpSpPr/>
            <p:nvPr/>
          </p:nvGrpSpPr>
          <p:grpSpPr>
            <a:xfrm>
              <a:off x="2146849" y="3531612"/>
              <a:ext cx="316055" cy="554992"/>
              <a:chOff x="6181616" y="3235958"/>
              <a:chExt cx="384762" cy="6756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652E500-E59C-40A5-B6EF-800F61816256}"/>
                  </a:ext>
                </a:extLst>
              </p:cNvPr>
              <p:cNvSpPr/>
              <p:nvPr/>
            </p:nvSpPr>
            <p:spPr>
              <a:xfrm>
                <a:off x="6181616" y="3386726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DFCF566-8E93-48B6-84B6-F8598493A73E}"/>
                  </a:ext>
                </a:extLst>
              </p:cNvPr>
              <p:cNvSpPr/>
              <p:nvPr/>
            </p:nvSpPr>
            <p:spPr>
              <a:xfrm>
                <a:off x="6181616" y="3618977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9349309-747C-4851-A3A2-DE8EA939C031}"/>
                  </a:ext>
                </a:extLst>
              </p:cNvPr>
              <p:cNvSpPr/>
              <p:nvPr/>
            </p:nvSpPr>
            <p:spPr>
              <a:xfrm>
                <a:off x="6482994" y="3386726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967D1CE-6415-4F26-9F90-84E54F65F0A6}"/>
                  </a:ext>
                </a:extLst>
              </p:cNvPr>
              <p:cNvSpPr/>
              <p:nvPr/>
            </p:nvSpPr>
            <p:spPr>
              <a:xfrm>
                <a:off x="6482994" y="3618977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A157EE9-15E1-4258-8AFC-D25CF3AA584E}"/>
                  </a:ext>
                </a:extLst>
              </p:cNvPr>
              <p:cNvSpPr/>
              <p:nvPr/>
            </p:nvSpPr>
            <p:spPr>
              <a:xfrm>
                <a:off x="6223546" y="3235958"/>
                <a:ext cx="296906" cy="675642"/>
              </a:xfrm>
              <a:custGeom>
                <a:avLst/>
                <a:gdLst>
                  <a:gd name="connsiteX0" fmla="*/ 84666 w 296906"/>
                  <a:gd name="connsiteY0" fmla="*/ 0 h 675642"/>
                  <a:gd name="connsiteX1" fmla="*/ 212001 w 296906"/>
                  <a:gd name="connsiteY1" fmla="*/ 0 h 675642"/>
                  <a:gd name="connsiteX2" fmla="*/ 288440 w 296906"/>
                  <a:gd name="connsiteY2" fmla="*/ 76439 h 675642"/>
                  <a:gd name="connsiteX3" fmla="*/ 288440 w 296906"/>
                  <a:gd name="connsiteY3" fmla="*/ 151080 h 675642"/>
                  <a:gd name="connsiteX4" fmla="*/ 290541 w 296906"/>
                  <a:gd name="connsiteY4" fmla="*/ 154196 h 675642"/>
                  <a:gd name="connsiteX5" fmla="*/ 296906 w 296906"/>
                  <a:gd name="connsiteY5" fmla="*/ 185722 h 675642"/>
                  <a:gd name="connsiteX6" fmla="*/ 296906 w 296906"/>
                  <a:gd name="connsiteY6" fmla="*/ 534278 h 675642"/>
                  <a:gd name="connsiteX7" fmla="*/ 290541 w 296906"/>
                  <a:gd name="connsiteY7" fmla="*/ 565804 h 675642"/>
                  <a:gd name="connsiteX8" fmla="*/ 288440 w 296906"/>
                  <a:gd name="connsiteY8" fmla="*/ 568921 h 675642"/>
                  <a:gd name="connsiteX9" fmla="*/ 288440 w 296906"/>
                  <a:gd name="connsiteY9" fmla="*/ 599203 h 675642"/>
                  <a:gd name="connsiteX10" fmla="*/ 212001 w 296906"/>
                  <a:gd name="connsiteY10" fmla="*/ 675642 h 675642"/>
                  <a:gd name="connsiteX11" fmla="*/ 84666 w 296906"/>
                  <a:gd name="connsiteY11" fmla="*/ 675642 h 675642"/>
                  <a:gd name="connsiteX12" fmla="*/ 8227 w 296906"/>
                  <a:gd name="connsiteY12" fmla="*/ 599203 h 675642"/>
                  <a:gd name="connsiteX13" fmla="*/ 8227 w 296906"/>
                  <a:gd name="connsiteY13" fmla="*/ 568566 h 675642"/>
                  <a:gd name="connsiteX14" fmla="*/ 6365 w 296906"/>
                  <a:gd name="connsiteY14" fmla="*/ 565804 h 675642"/>
                  <a:gd name="connsiteX15" fmla="*/ 0 w 296906"/>
                  <a:gd name="connsiteY15" fmla="*/ 534278 h 675642"/>
                  <a:gd name="connsiteX16" fmla="*/ 0 w 296906"/>
                  <a:gd name="connsiteY16" fmla="*/ 185722 h 675642"/>
                  <a:gd name="connsiteX17" fmla="*/ 6365 w 296906"/>
                  <a:gd name="connsiteY17" fmla="*/ 154196 h 675642"/>
                  <a:gd name="connsiteX18" fmla="*/ 8227 w 296906"/>
                  <a:gd name="connsiteY18" fmla="*/ 151434 h 675642"/>
                  <a:gd name="connsiteX19" fmla="*/ 8227 w 296906"/>
                  <a:gd name="connsiteY19" fmla="*/ 76439 h 675642"/>
                  <a:gd name="connsiteX20" fmla="*/ 84666 w 296906"/>
                  <a:gd name="connsiteY20" fmla="*/ 0 h 67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6906" h="675642">
                    <a:moveTo>
                      <a:pt x="84666" y="0"/>
                    </a:moveTo>
                    <a:lnTo>
                      <a:pt x="212001" y="0"/>
                    </a:lnTo>
                    <a:cubicBezTo>
                      <a:pt x="254217" y="0"/>
                      <a:pt x="288440" y="34223"/>
                      <a:pt x="288440" y="76439"/>
                    </a:cubicBezTo>
                    <a:lnTo>
                      <a:pt x="288440" y="151080"/>
                    </a:lnTo>
                    <a:lnTo>
                      <a:pt x="290541" y="154196"/>
                    </a:lnTo>
                    <a:cubicBezTo>
                      <a:pt x="294640" y="163886"/>
                      <a:pt x="296906" y="174539"/>
                      <a:pt x="296906" y="185722"/>
                    </a:cubicBezTo>
                    <a:lnTo>
                      <a:pt x="296906" y="534278"/>
                    </a:lnTo>
                    <a:cubicBezTo>
                      <a:pt x="296906" y="545461"/>
                      <a:pt x="294640" y="556114"/>
                      <a:pt x="290541" y="565804"/>
                    </a:cubicBezTo>
                    <a:lnTo>
                      <a:pt x="288440" y="568921"/>
                    </a:lnTo>
                    <a:lnTo>
                      <a:pt x="288440" y="599203"/>
                    </a:lnTo>
                    <a:cubicBezTo>
                      <a:pt x="288440" y="641419"/>
                      <a:pt x="254217" y="675642"/>
                      <a:pt x="212001" y="675642"/>
                    </a:cubicBezTo>
                    <a:lnTo>
                      <a:pt x="84666" y="675642"/>
                    </a:lnTo>
                    <a:cubicBezTo>
                      <a:pt x="42450" y="675642"/>
                      <a:pt x="8227" y="641419"/>
                      <a:pt x="8227" y="599203"/>
                    </a:cubicBezTo>
                    <a:lnTo>
                      <a:pt x="8227" y="568566"/>
                    </a:lnTo>
                    <a:lnTo>
                      <a:pt x="6365" y="565804"/>
                    </a:lnTo>
                    <a:cubicBezTo>
                      <a:pt x="2266" y="556114"/>
                      <a:pt x="0" y="545461"/>
                      <a:pt x="0" y="534278"/>
                    </a:cubicBezTo>
                    <a:lnTo>
                      <a:pt x="0" y="185722"/>
                    </a:lnTo>
                    <a:cubicBezTo>
                      <a:pt x="0" y="174539"/>
                      <a:pt x="2266" y="163886"/>
                      <a:pt x="6365" y="154196"/>
                    </a:cubicBezTo>
                    <a:lnTo>
                      <a:pt x="8227" y="151434"/>
                    </a:lnTo>
                    <a:lnTo>
                      <a:pt x="8227" y="76439"/>
                    </a:lnTo>
                    <a:cubicBezTo>
                      <a:pt x="8227" y="34223"/>
                      <a:pt x="42450" y="0"/>
                      <a:pt x="84666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042EAC-9A40-4687-8458-419BCE451652}"/>
                </a:ext>
              </a:extLst>
            </p:cNvPr>
            <p:cNvSpPr/>
            <p:nvPr/>
          </p:nvSpPr>
          <p:spPr>
            <a:xfrm>
              <a:off x="2014987" y="3413386"/>
              <a:ext cx="574040" cy="72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3FA215E-574F-4A6A-B41B-6194674E0D3C}"/>
                </a:ext>
              </a:extLst>
            </p:cNvPr>
            <p:cNvGrpSpPr/>
            <p:nvPr/>
          </p:nvGrpSpPr>
          <p:grpSpPr>
            <a:xfrm>
              <a:off x="1846700" y="1915201"/>
              <a:ext cx="69690" cy="218401"/>
              <a:chOff x="3889439" y="1130346"/>
              <a:chExt cx="157236" cy="49276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961DBCB5-E61F-44B1-9D89-4EACCE5FF07B}"/>
                  </a:ext>
                </a:extLst>
              </p:cNvPr>
              <p:cNvSpPr/>
              <p:nvPr/>
            </p:nvSpPr>
            <p:spPr>
              <a:xfrm>
                <a:off x="3952826" y="1189447"/>
                <a:ext cx="88189" cy="18727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1E7317A9-A5C9-4ED6-8CE5-BF8C56217CD8}"/>
                  </a:ext>
                </a:extLst>
              </p:cNvPr>
              <p:cNvSpPr/>
              <p:nvPr/>
            </p:nvSpPr>
            <p:spPr>
              <a:xfrm>
                <a:off x="3958486" y="1406276"/>
                <a:ext cx="88189" cy="18727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E2D7E7E-035E-4369-B71B-B63D95604819}"/>
                  </a:ext>
                </a:extLst>
              </p:cNvPr>
              <p:cNvSpPr/>
              <p:nvPr/>
            </p:nvSpPr>
            <p:spPr>
              <a:xfrm>
                <a:off x="3889439" y="1130346"/>
                <a:ext cx="88189" cy="4927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5DF161DA-5566-4982-A083-C33746EC2D06}"/>
                </a:ext>
              </a:extLst>
            </p:cNvPr>
            <p:cNvSpPr/>
            <p:nvPr/>
          </p:nvSpPr>
          <p:spPr>
            <a:xfrm rot="5400000">
              <a:off x="1942751" y="1975369"/>
              <a:ext cx="127423" cy="125521"/>
            </a:xfrm>
            <a:prstGeom prst="blockArc">
              <a:avLst>
                <a:gd name="adj1" fmla="val 10800000"/>
                <a:gd name="adj2" fmla="val 40"/>
                <a:gd name="adj3" fmla="val 1656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7C39BDA7-590B-4421-B27E-427E3646C1D5}"/>
                </a:ext>
              </a:extLst>
            </p:cNvPr>
            <p:cNvSpPr/>
            <p:nvPr/>
          </p:nvSpPr>
          <p:spPr>
            <a:xfrm rot="5400000">
              <a:off x="2039094" y="1934913"/>
              <a:ext cx="209563" cy="206435"/>
            </a:xfrm>
            <a:prstGeom prst="blockArc">
              <a:avLst>
                <a:gd name="adj1" fmla="val 10800000"/>
                <a:gd name="adj2" fmla="val 87391"/>
                <a:gd name="adj3" fmla="val 104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9BF6E0B2-8949-4E2A-A7C1-10F450B6EA19}"/>
                </a:ext>
              </a:extLst>
            </p:cNvPr>
            <p:cNvSpPr/>
            <p:nvPr/>
          </p:nvSpPr>
          <p:spPr>
            <a:xfrm rot="5400000">
              <a:off x="2106682" y="1880080"/>
              <a:ext cx="320892" cy="316102"/>
            </a:xfrm>
            <a:prstGeom prst="blockArc">
              <a:avLst>
                <a:gd name="adj1" fmla="val 10800000"/>
                <a:gd name="adj2" fmla="val 21422847"/>
                <a:gd name="adj3" fmla="val 56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Block Arc 38">
              <a:extLst>
                <a:ext uri="{FF2B5EF4-FFF2-40B4-BE49-F238E27FC236}">
                  <a16:creationId xmlns:a16="http://schemas.microsoft.com/office/drawing/2014/main" id="{E6C00E75-3A87-4E64-9677-AF514E68F0FC}"/>
                </a:ext>
              </a:extLst>
            </p:cNvPr>
            <p:cNvSpPr/>
            <p:nvPr/>
          </p:nvSpPr>
          <p:spPr>
            <a:xfrm rot="5400000">
              <a:off x="2064765" y="1747468"/>
              <a:ext cx="590136" cy="581327"/>
            </a:xfrm>
            <a:prstGeom prst="blockArc">
              <a:avLst>
                <a:gd name="adj1" fmla="val 10800000"/>
                <a:gd name="adj2" fmla="val 21401521"/>
                <a:gd name="adj3" fmla="val 419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B2DAE74-FF6E-486D-B3BC-604403BCAC17}"/>
                </a:ext>
              </a:extLst>
            </p:cNvPr>
            <p:cNvSpPr/>
            <p:nvPr/>
          </p:nvSpPr>
          <p:spPr>
            <a:xfrm>
              <a:off x="1261900" y="3724981"/>
              <a:ext cx="541144" cy="33356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25B671-021E-4472-8739-5AFD23ADA412}"/>
                </a:ext>
              </a:extLst>
            </p:cNvPr>
            <p:cNvSpPr txBox="1"/>
            <p:nvPr/>
          </p:nvSpPr>
          <p:spPr>
            <a:xfrm>
              <a:off x="1251411" y="3575389"/>
              <a:ext cx="67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  <a:latin typeface="Digital-7 Italic" panose="02000000000000000000" pitchFamily="2" charset="0"/>
                  <a:cs typeface="Arial" panose="020B0604020202020204" pitchFamily="34" charset="0"/>
                </a:rPr>
                <a:t>28</a:t>
              </a:r>
            </a:p>
          </p:txBody>
        </p:sp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13D1AD8B-4758-46D7-9067-CD12BF4A367E}"/>
                </a:ext>
              </a:extLst>
            </p:cNvPr>
            <p:cNvSpPr/>
            <p:nvPr/>
          </p:nvSpPr>
          <p:spPr>
            <a:xfrm>
              <a:off x="1788675" y="2394390"/>
              <a:ext cx="124633" cy="100031"/>
            </a:xfrm>
            <a:prstGeom prst="can">
              <a:avLst/>
            </a:prstGeom>
            <a:solidFill>
              <a:schemeClr val="tx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588E05C-C156-464D-A595-2178CA0AFF1E}"/>
              </a:ext>
            </a:extLst>
          </p:cNvPr>
          <p:cNvSpPr txBox="1"/>
          <p:nvPr/>
        </p:nvSpPr>
        <p:spPr>
          <a:xfrm>
            <a:off x="3262613" y="2117503"/>
            <a:ext cx="1048685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Sumber</a:t>
            </a:r>
            <a:r>
              <a:rPr lang="en-US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b="1" i="1" dirty="0"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854C7AE-16B7-4CB8-8A1D-8F111F6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735" y="273845"/>
            <a:ext cx="6250500" cy="874500"/>
          </a:xfrm>
        </p:spPr>
        <p:txBody>
          <a:bodyPr/>
          <a:lstStyle/>
          <a:p>
            <a:r>
              <a:rPr lang="en-US" dirty="0"/>
              <a:t>System Overview </a:t>
            </a:r>
            <a:br>
              <a:rPr lang="en-US" dirty="0"/>
            </a:br>
            <a:r>
              <a:rPr lang="en-US" sz="2400" dirty="0" err="1">
                <a:latin typeface="Quattrocento Sans" panose="020B0604020202020204" charset="0"/>
              </a:rPr>
              <a:t>simulasi</a:t>
            </a:r>
            <a:r>
              <a:rPr lang="en-US" sz="2400" dirty="0">
                <a:latin typeface="Quattrocento Sans" panose="020B0604020202020204" charset="0"/>
              </a:rPr>
              <a:t> </a:t>
            </a:r>
            <a:r>
              <a:rPr lang="en-US" sz="2400" dirty="0" err="1">
                <a:latin typeface="Quattrocento Sans" panose="020B0604020202020204" charset="0"/>
              </a:rPr>
              <a:t>perempatan</a:t>
            </a:r>
            <a:r>
              <a:rPr lang="en-US" sz="2400" dirty="0">
                <a:latin typeface="Quattrocento Sans" panose="020B0604020202020204" charset="0"/>
              </a:rPr>
              <a:t> </a:t>
            </a:r>
            <a:r>
              <a:rPr lang="en-US" sz="2400" dirty="0" err="1">
                <a:latin typeface="Quattrocento Sans" panose="020B0604020202020204" charset="0"/>
              </a:rPr>
              <a:t>lampu</a:t>
            </a:r>
            <a:r>
              <a:rPr lang="en-US" sz="2400" dirty="0">
                <a:latin typeface="Quattrocento Sans" panose="020B0604020202020204" charset="0"/>
              </a:rPr>
              <a:t> </a:t>
            </a:r>
            <a:r>
              <a:rPr lang="en-US" sz="2400" dirty="0" err="1">
                <a:latin typeface="Quattrocento Sans" panose="020B0604020202020204" charset="0"/>
              </a:rPr>
              <a:t>merah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DA838-8E85-4B6F-B5B9-D3FA5343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647" y="1521912"/>
            <a:ext cx="4473353" cy="33557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DB283E-430F-43C5-8DF1-57BA9652B89B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2315824" y="3806226"/>
            <a:ext cx="898372" cy="338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CD02C4-C01D-4A58-9886-779A9BC6A41E}"/>
              </a:ext>
            </a:extLst>
          </p:cNvPr>
          <p:cNvCxnSpPr>
            <a:cxnSpLocks/>
            <a:stCxn id="28" idx="1"/>
          </p:cNvCxnSpPr>
          <p:nvPr/>
        </p:nvCxnSpPr>
        <p:spPr>
          <a:xfrm flipV="1">
            <a:off x="4105787" y="3724981"/>
            <a:ext cx="1437862" cy="812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9CF4C8-1610-4DE0-80D4-D937CC966E4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714592" y="3575610"/>
            <a:ext cx="13395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A6ED2CB-79DC-4183-A48B-168C9DC2F6F6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481362" y="2785731"/>
            <a:ext cx="2948046" cy="7898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1E18F91-6777-4859-8B13-4185F49F1C80}"/>
              </a:ext>
            </a:extLst>
          </p:cNvPr>
          <p:cNvCxnSpPr>
            <a:stCxn id="36" idx="1"/>
            <a:endCxn id="42" idx="2"/>
          </p:cNvCxnSpPr>
          <p:nvPr/>
        </p:nvCxnSpPr>
        <p:spPr>
          <a:xfrm rot="10800000">
            <a:off x="1589916" y="4160165"/>
            <a:ext cx="1578597" cy="20532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DEC6856-C4CB-4D03-9EA1-76B7778208BA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109795" y="2494421"/>
            <a:ext cx="3502771" cy="1871068"/>
          </a:xfrm>
          <a:prstGeom prst="bentConnector3">
            <a:avLst>
              <a:gd name="adj1" fmla="val 1003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9F284905-4406-41CC-A48D-A4BAB476829B}"/>
              </a:ext>
            </a:extLst>
          </p:cNvPr>
          <p:cNvSpPr/>
          <p:nvPr/>
        </p:nvSpPr>
        <p:spPr>
          <a:xfrm>
            <a:off x="7850459" y="1743063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938EE69-7393-469B-B6BF-32E797231BEE}"/>
              </a:ext>
            </a:extLst>
          </p:cNvPr>
          <p:cNvCxnSpPr>
            <a:cxnSpLocks/>
            <a:stCxn id="37" idx="1"/>
            <a:endCxn id="31" idx="0"/>
          </p:cNvCxnSpPr>
          <p:nvPr/>
        </p:nvCxnSpPr>
        <p:spPr>
          <a:xfrm rot="10800000" flipV="1">
            <a:off x="1866244" y="1579325"/>
            <a:ext cx="1242192" cy="33587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52DB17CF-425F-40D4-BB58-F79E01B2099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4458486" y="1579326"/>
            <a:ext cx="4388148" cy="765440"/>
          </a:xfrm>
          <a:prstGeom prst="bentConnector3">
            <a:avLst>
              <a:gd name="adj1" fmla="val 10014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523CBEB-C317-4D49-9A6B-F1ACF1E5713C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 flipV="1">
            <a:off x="1974255" y="2248308"/>
            <a:ext cx="1288359" cy="22036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FFCDC0E5-07E9-4A37-90E3-D6BBA31877B2}"/>
              </a:ext>
            </a:extLst>
          </p:cNvPr>
          <p:cNvCxnSpPr>
            <a:cxnSpLocks/>
            <a:stCxn id="38" idx="3"/>
            <a:endCxn id="60" idx="2"/>
          </p:cNvCxnSpPr>
          <p:nvPr/>
        </p:nvCxnSpPr>
        <p:spPr>
          <a:xfrm flipV="1">
            <a:off x="4311298" y="1923063"/>
            <a:ext cx="3539161" cy="32524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8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36" grpId="0"/>
      <p:bldP spid="37" grpId="0"/>
      <p:bldP spid="38" grpId="0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D255-5394-4C8F-BB5F-DDAE0CBE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B77525E-E73E-410D-8AD0-FE8A3DC731A4}"/>
              </a:ext>
            </a:extLst>
          </p:cNvPr>
          <p:cNvGrpSpPr/>
          <p:nvPr/>
        </p:nvGrpSpPr>
        <p:grpSpPr>
          <a:xfrm>
            <a:off x="1262305" y="1062922"/>
            <a:ext cx="3600000" cy="3600000"/>
            <a:chOff x="503649" y="1232485"/>
            <a:chExt cx="3600000" cy="3600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4451F6-FD32-417E-9364-20A7623C97C9}"/>
                </a:ext>
              </a:extLst>
            </p:cNvPr>
            <p:cNvGrpSpPr/>
            <p:nvPr/>
          </p:nvGrpSpPr>
          <p:grpSpPr>
            <a:xfrm>
              <a:off x="503649" y="1232485"/>
              <a:ext cx="3600000" cy="3600000"/>
              <a:chOff x="503649" y="1232485"/>
              <a:chExt cx="3600000" cy="3600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6DB2BE-26F2-4679-8EB7-963DD5F30BC3}"/>
                  </a:ext>
                </a:extLst>
              </p:cNvPr>
              <p:cNvSpPr/>
              <p:nvPr/>
            </p:nvSpPr>
            <p:spPr>
              <a:xfrm>
                <a:off x="1943649" y="1232485"/>
                <a:ext cx="720000" cy="360000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805E6D3-5BAB-47AE-ACC0-4B79A15F88E2}"/>
                  </a:ext>
                </a:extLst>
              </p:cNvPr>
              <p:cNvSpPr/>
              <p:nvPr/>
            </p:nvSpPr>
            <p:spPr>
              <a:xfrm rot="5400000">
                <a:off x="1943649" y="1253386"/>
                <a:ext cx="720000" cy="360000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Delay 9">
                <a:extLst>
                  <a:ext uri="{FF2B5EF4-FFF2-40B4-BE49-F238E27FC236}">
                    <a16:creationId xmlns:a16="http://schemas.microsoft.com/office/drawing/2014/main" id="{2A4CF848-4604-4710-BC4F-E8EE2CF099D4}"/>
                  </a:ext>
                </a:extLst>
              </p:cNvPr>
              <p:cNvSpPr/>
              <p:nvPr/>
            </p:nvSpPr>
            <p:spPr>
              <a:xfrm rot="16200000">
                <a:off x="1215735" y="3493752"/>
                <a:ext cx="178683" cy="163277"/>
              </a:xfrm>
              <a:prstGeom prst="flowChartDelay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lowchart: Delay 10">
                <a:extLst>
                  <a:ext uri="{FF2B5EF4-FFF2-40B4-BE49-F238E27FC236}">
                    <a16:creationId xmlns:a16="http://schemas.microsoft.com/office/drawing/2014/main" id="{7AEB8919-97AA-47A2-B9A1-4F110ECD9F82}"/>
                  </a:ext>
                </a:extLst>
              </p:cNvPr>
              <p:cNvSpPr/>
              <p:nvPr/>
            </p:nvSpPr>
            <p:spPr>
              <a:xfrm rot="16200000">
                <a:off x="1443131" y="3493752"/>
                <a:ext cx="178683" cy="163277"/>
              </a:xfrm>
              <a:prstGeom prst="flowChartDelay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Delay 11">
                <a:extLst>
                  <a:ext uri="{FF2B5EF4-FFF2-40B4-BE49-F238E27FC236}">
                    <a16:creationId xmlns:a16="http://schemas.microsoft.com/office/drawing/2014/main" id="{52E72029-08B1-4D7B-B2B6-D112FFA8C1F5}"/>
                  </a:ext>
                </a:extLst>
              </p:cNvPr>
              <p:cNvSpPr/>
              <p:nvPr/>
            </p:nvSpPr>
            <p:spPr>
              <a:xfrm rot="16200000">
                <a:off x="1677528" y="3493751"/>
                <a:ext cx="178683" cy="163277"/>
              </a:xfrm>
              <a:prstGeom prst="flowChartDelay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F589920-C404-4239-9897-3DB8BB4FB205}"/>
                  </a:ext>
                </a:extLst>
              </p:cNvPr>
              <p:cNvGrpSpPr/>
              <p:nvPr/>
            </p:nvGrpSpPr>
            <p:grpSpPr>
              <a:xfrm>
                <a:off x="2146849" y="3531612"/>
                <a:ext cx="316055" cy="554992"/>
                <a:chOff x="6181616" y="3235958"/>
                <a:chExt cx="384762" cy="675642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C1B0E252-D0F9-4489-9318-D468BA7DACF4}"/>
                    </a:ext>
                  </a:extLst>
                </p:cNvPr>
                <p:cNvSpPr/>
                <p:nvPr/>
              </p:nvSpPr>
              <p:spPr>
                <a:xfrm>
                  <a:off x="6181616" y="3386726"/>
                  <a:ext cx="83384" cy="169276"/>
                </a:xfrm>
                <a:prstGeom prst="roundRect">
                  <a:avLst>
                    <a:gd name="adj" fmla="val 2727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6E27A78A-AE91-4C8E-95E2-BCB6F014BED0}"/>
                    </a:ext>
                  </a:extLst>
                </p:cNvPr>
                <p:cNvSpPr/>
                <p:nvPr/>
              </p:nvSpPr>
              <p:spPr>
                <a:xfrm>
                  <a:off x="6181616" y="3618977"/>
                  <a:ext cx="83384" cy="169276"/>
                </a:xfrm>
                <a:prstGeom prst="roundRect">
                  <a:avLst>
                    <a:gd name="adj" fmla="val 2727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021DEC5B-DA6A-4E12-A3C8-7A73F82B1CCC}"/>
                    </a:ext>
                  </a:extLst>
                </p:cNvPr>
                <p:cNvSpPr/>
                <p:nvPr/>
              </p:nvSpPr>
              <p:spPr>
                <a:xfrm>
                  <a:off x="6482994" y="3386726"/>
                  <a:ext cx="83384" cy="169276"/>
                </a:xfrm>
                <a:prstGeom prst="roundRect">
                  <a:avLst>
                    <a:gd name="adj" fmla="val 2727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33EC82F3-0007-44A2-A848-D7183B063DF2}"/>
                    </a:ext>
                  </a:extLst>
                </p:cNvPr>
                <p:cNvSpPr/>
                <p:nvPr/>
              </p:nvSpPr>
              <p:spPr>
                <a:xfrm>
                  <a:off x="6482994" y="3618977"/>
                  <a:ext cx="83384" cy="169276"/>
                </a:xfrm>
                <a:prstGeom prst="roundRect">
                  <a:avLst>
                    <a:gd name="adj" fmla="val 2727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DC98CD66-97A3-4D1E-BAD3-9524311BF31E}"/>
                    </a:ext>
                  </a:extLst>
                </p:cNvPr>
                <p:cNvSpPr/>
                <p:nvPr/>
              </p:nvSpPr>
              <p:spPr>
                <a:xfrm>
                  <a:off x="6223546" y="3235958"/>
                  <a:ext cx="296906" cy="675642"/>
                </a:xfrm>
                <a:custGeom>
                  <a:avLst/>
                  <a:gdLst>
                    <a:gd name="connsiteX0" fmla="*/ 84666 w 296906"/>
                    <a:gd name="connsiteY0" fmla="*/ 0 h 675642"/>
                    <a:gd name="connsiteX1" fmla="*/ 212001 w 296906"/>
                    <a:gd name="connsiteY1" fmla="*/ 0 h 675642"/>
                    <a:gd name="connsiteX2" fmla="*/ 288440 w 296906"/>
                    <a:gd name="connsiteY2" fmla="*/ 76439 h 675642"/>
                    <a:gd name="connsiteX3" fmla="*/ 288440 w 296906"/>
                    <a:gd name="connsiteY3" fmla="*/ 151080 h 675642"/>
                    <a:gd name="connsiteX4" fmla="*/ 290541 w 296906"/>
                    <a:gd name="connsiteY4" fmla="*/ 154196 h 675642"/>
                    <a:gd name="connsiteX5" fmla="*/ 296906 w 296906"/>
                    <a:gd name="connsiteY5" fmla="*/ 185722 h 675642"/>
                    <a:gd name="connsiteX6" fmla="*/ 296906 w 296906"/>
                    <a:gd name="connsiteY6" fmla="*/ 534278 h 675642"/>
                    <a:gd name="connsiteX7" fmla="*/ 290541 w 296906"/>
                    <a:gd name="connsiteY7" fmla="*/ 565804 h 675642"/>
                    <a:gd name="connsiteX8" fmla="*/ 288440 w 296906"/>
                    <a:gd name="connsiteY8" fmla="*/ 568921 h 675642"/>
                    <a:gd name="connsiteX9" fmla="*/ 288440 w 296906"/>
                    <a:gd name="connsiteY9" fmla="*/ 599203 h 675642"/>
                    <a:gd name="connsiteX10" fmla="*/ 212001 w 296906"/>
                    <a:gd name="connsiteY10" fmla="*/ 675642 h 675642"/>
                    <a:gd name="connsiteX11" fmla="*/ 84666 w 296906"/>
                    <a:gd name="connsiteY11" fmla="*/ 675642 h 675642"/>
                    <a:gd name="connsiteX12" fmla="*/ 8227 w 296906"/>
                    <a:gd name="connsiteY12" fmla="*/ 599203 h 675642"/>
                    <a:gd name="connsiteX13" fmla="*/ 8227 w 296906"/>
                    <a:gd name="connsiteY13" fmla="*/ 568566 h 675642"/>
                    <a:gd name="connsiteX14" fmla="*/ 6365 w 296906"/>
                    <a:gd name="connsiteY14" fmla="*/ 565804 h 675642"/>
                    <a:gd name="connsiteX15" fmla="*/ 0 w 296906"/>
                    <a:gd name="connsiteY15" fmla="*/ 534278 h 675642"/>
                    <a:gd name="connsiteX16" fmla="*/ 0 w 296906"/>
                    <a:gd name="connsiteY16" fmla="*/ 185722 h 675642"/>
                    <a:gd name="connsiteX17" fmla="*/ 6365 w 296906"/>
                    <a:gd name="connsiteY17" fmla="*/ 154196 h 675642"/>
                    <a:gd name="connsiteX18" fmla="*/ 8227 w 296906"/>
                    <a:gd name="connsiteY18" fmla="*/ 151434 h 675642"/>
                    <a:gd name="connsiteX19" fmla="*/ 8227 w 296906"/>
                    <a:gd name="connsiteY19" fmla="*/ 76439 h 675642"/>
                    <a:gd name="connsiteX20" fmla="*/ 84666 w 296906"/>
                    <a:gd name="connsiteY20" fmla="*/ 0 h 67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6906" h="675642">
                      <a:moveTo>
                        <a:pt x="84666" y="0"/>
                      </a:moveTo>
                      <a:lnTo>
                        <a:pt x="212001" y="0"/>
                      </a:lnTo>
                      <a:cubicBezTo>
                        <a:pt x="254217" y="0"/>
                        <a:pt x="288440" y="34223"/>
                        <a:pt x="288440" y="76439"/>
                      </a:cubicBezTo>
                      <a:lnTo>
                        <a:pt x="288440" y="151080"/>
                      </a:lnTo>
                      <a:lnTo>
                        <a:pt x="290541" y="154196"/>
                      </a:lnTo>
                      <a:cubicBezTo>
                        <a:pt x="294640" y="163886"/>
                        <a:pt x="296906" y="174539"/>
                        <a:pt x="296906" y="185722"/>
                      </a:cubicBezTo>
                      <a:lnTo>
                        <a:pt x="296906" y="534278"/>
                      </a:lnTo>
                      <a:cubicBezTo>
                        <a:pt x="296906" y="545461"/>
                        <a:pt x="294640" y="556114"/>
                        <a:pt x="290541" y="565804"/>
                      </a:cubicBezTo>
                      <a:lnTo>
                        <a:pt x="288440" y="568921"/>
                      </a:lnTo>
                      <a:lnTo>
                        <a:pt x="288440" y="599203"/>
                      </a:lnTo>
                      <a:cubicBezTo>
                        <a:pt x="288440" y="641419"/>
                        <a:pt x="254217" y="675642"/>
                        <a:pt x="212001" y="675642"/>
                      </a:cubicBezTo>
                      <a:lnTo>
                        <a:pt x="84666" y="675642"/>
                      </a:lnTo>
                      <a:cubicBezTo>
                        <a:pt x="42450" y="675642"/>
                        <a:pt x="8227" y="641419"/>
                        <a:pt x="8227" y="599203"/>
                      </a:cubicBezTo>
                      <a:lnTo>
                        <a:pt x="8227" y="568566"/>
                      </a:lnTo>
                      <a:lnTo>
                        <a:pt x="6365" y="565804"/>
                      </a:lnTo>
                      <a:cubicBezTo>
                        <a:pt x="2266" y="556114"/>
                        <a:pt x="0" y="545461"/>
                        <a:pt x="0" y="534278"/>
                      </a:cubicBezTo>
                      <a:lnTo>
                        <a:pt x="0" y="185722"/>
                      </a:lnTo>
                      <a:cubicBezTo>
                        <a:pt x="0" y="174539"/>
                        <a:pt x="2266" y="163886"/>
                        <a:pt x="6365" y="154196"/>
                      </a:cubicBezTo>
                      <a:lnTo>
                        <a:pt x="8227" y="151434"/>
                      </a:lnTo>
                      <a:lnTo>
                        <a:pt x="8227" y="76439"/>
                      </a:lnTo>
                      <a:cubicBezTo>
                        <a:pt x="8227" y="34223"/>
                        <a:pt x="42450" y="0"/>
                        <a:pt x="84666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1F1A9D-BE2F-422E-86FF-7216E40D1962}"/>
                  </a:ext>
                </a:extLst>
              </p:cNvPr>
              <p:cNvSpPr/>
              <p:nvPr/>
            </p:nvSpPr>
            <p:spPr>
              <a:xfrm>
                <a:off x="2014987" y="3413386"/>
                <a:ext cx="574040" cy="726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D706AE6-583C-4759-83E8-4806645394AC}"/>
                  </a:ext>
                </a:extLst>
              </p:cNvPr>
              <p:cNvGrpSpPr/>
              <p:nvPr/>
            </p:nvGrpSpPr>
            <p:grpSpPr>
              <a:xfrm>
                <a:off x="1846700" y="1915201"/>
                <a:ext cx="69690" cy="218401"/>
                <a:chOff x="3889439" y="1130346"/>
                <a:chExt cx="157236" cy="492760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BAE6FEE4-6A9F-43FA-9184-C898A0FA6301}"/>
                    </a:ext>
                  </a:extLst>
                </p:cNvPr>
                <p:cNvSpPr/>
                <p:nvPr/>
              </p:nvSpPr>
              <p:spPr>
                <a:xfrm>
                  <a:off x="3952826" y="1189447"/>
                  <a:ext cx="88189" cy="18727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5D3C1F0D-567D-484D-A129-438F38AAFBF0}"/>
                    </a:ext>
                  </a:extLst>
                </p:cNvPr>
                <p:cNvSpPr/>
                <p:nvPr/>
              </p:nvSpPr>
              <p:spPr>
                <a:xfrm>
                  <a:off x="3958486" y="1406276"/>
                  <a:ext cx="88189" cy="18727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38E9278-56C2-40B7-84D6-77842F19075F}"/>
                    </a:ext>
                  </a:extLst>
                </p:cNvPr>
                <p:cNvSpPr/>
                <p:nvPr/>
              </p:nvSpPr>
              <p:spPr>
                <a:xfrm>
                  <a:off x="3889439" y="1130346"/>
                  <a:ext cx="88189" cy="49276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Block Arc 15">
                <a:extLst>
                  <a:ext uri="{FF2B5EF4-FFF2-40B4-BE49-F238E27FC236}">
                    <a16:creationId xmlns:a16="http://schemas.microsoft.com/office/drawing/2014/main" id="{489781D5-0C4C-43B7-A075-819B534AC22C}"/>
                  </a:ext>
                </a:extLst>
              </p:cNvPr>
              <p:cNvSpPr/>
              <p:nvPr/>
            </p:nvSpPr>
            <p:spPr>
              <a:xfrm rot="5400000">
                <a:off x="1942751" y="1975369"/>
                <a:ext cx="127423" cy="125521"/>
              </a:xfrm>
              <a:prstGeom prst="blockArc">
                <a:avLst>
                  <a:gd name="adj1" fmla="val 10800000"/>
                  <a:gd name="adj2" fmla="val 40"/>
                  <a:gd name="adj3" fmla="val 1656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id="{687C9F83-5775-4D13-8812-A00DB3A58DFF}"/>
                  </a:ext>
                </a:extLst>
              </p:cNvPr>
              <p:cNvSpPr/>
              <p:nvPr/>
            </p:nvSpPr>
            <p:spPr>
              <a:xfrm rot="5400000">
                <a:off x="2039094" y="1934913"/>
                <a:ext cx="209563" cy="206435"/>
              </a:xfrm>
              <a:prstGeom prst="blockArc">
                <a:avLst>
                  <a:gd name="adj1" fmla="val 10800000"/>
                  <a:gd name="adj2" fmla="val 87391"/>
                  <a:gd name="adj3" fmla="val 104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lock Arc 17">
                <a:extLst>
                  <a:ext uri="{FF2B5EF4-FFF2-40B4-BE49-F238E27FC236}">
                    <a16:creationId xmlns:a16="http://schemas.microsoft.com/office/drawing/2014/main" id="{89460F72-D0F7-48D6-9ED7-1D50D4EC6343}"/>
                  </a:ext>
                </a:extLst>
              </p:cNvPr>
              <p:cNvSpPr/>
              <p:nvPr/>
            </p:nvSpPr>
            <p:spPr>
              <a:xfrm rot="5400000">
                <a:off x="2106682" y="1880080"/>
                <a:ext cx="320892" cy="316102"/>
              </a:xfrm>
              <a:prstGeom prst="blockArc">
                <a:avLst>
                  <a:gd name="adj1" fmla="val 10800000"/>
                  <a:gd name="adj2" fmla="val 21422847"/>
                  <a:gd name="adj3" fmla="val 566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Block Arc 18">
                <a:extLst>
                  <a:ext uri="{FF2B5EF4-FFF2-40B4-BE49-F238E27FC236}">
                    <a16:creationId xmlns:a16="http://schemas.microsoft.com/office/drawing/2014/main" id="{74832C7D-ECC5-4269-A8F1-3E79570A9142}"/>
                  </a:ext>
                </a:extLst>
              </p:cNvPr>
              <p:cNvSpPr/>
              <p:nvPr/>
            </p:nvSpPr>
            <p:spPr>
              <a:xfrm rot="5400000">
                <a:off x="2064765" y="1747468"/>
                <a:ext cx="590136" cy="581327"/>
              </a:xfrm>
              <a:prstGeom prst="blockArc">
                <a:avLst>
                  <a:gd name="adj1" fmla="val 10800000"/>
                  <a:gd name="adj2" fmla="val 21401521"/>
                  <a:gd name="adj3" fmla="val 419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BE548803-56EC-40AC-84C2-5970D382EB29}"/>
                  </a:ext>
                </a:extLst>
              </p:cNvPr>
              <p:cNvSpPr/>
              <p:nvPr/>
            </p:nvSpPr>
            <p:spPr>
              <a:xfrm>
                <a:off x="1788675" y="2394390"/>
                <a:ext cx="124633" cy="100031"/>
              </a:xfrm>
              <a:prstGeom prst="can">
                <a:avLst/>
              </a:prstGeom>
              <a:solidFill>
                <a:schemeClr val="tx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Sun 30">
              <a:extLst>
                <a:ext uri="{FF2B5EF4-FFF2-40B4-BE49-F238E27FC236}">
                  <a16:creationId xmlns:a16="http://schemas.microsoft.com/office/drawing/2014/main" id="{5E2B8BBC-F750-4976-A1D2-71037F2A48F7}"/>
                </a:ext>
              </a:extLst>
            </p:cNvPr>
            <p:cNvSpPr/>
            <p:nvPr/>
          </p:nvSpPr>
          <p:spPr>
            <a:xfrm>
              <a:off x="975351" y="3266677"/>
              <a:ext cx="659452" cy="617424"/>
            </a:xfrm>
            <a:prstGeom prst="sun">
              <a:avLst>
                <a:gd name="adj" fmla="val 468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Graphic 33" descr="Close">
              <a:extLst>
                <a:ext uri="{FF2B5EF4-FFF2-40B4-BE49-F238E27FC236}">
                  <a16:creationId xmlns:a16="http://schemas.microsoft.com/office/drawing/2014/main" id="{3CE68E90-4A3C-4C4C-BE70-A05678E1C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5074" y="3163157"/>
              <a:ext cx="473866" cy="473866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CEFBC9-3E1D-4D1F-8FB0-765224BEE342}"/>
              </a:ext>
            </a:extLst>
          </p:cNvPr>
          <p:cNvGrpSpPr/>
          <p:nvPr/>
        </p:nvGrpSpPr>
        <p:grpSpPr>
          <a:xfrm>
            <a:off x="6434868" y="449824"/>
            <a:ext cx="2188257" cy="2188257"/>
            <a:chOff x="6428354" y="710726"/>
            <a:chExt cx="2188257" cy="218825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99CAD0C-370D-4C98-9CF3-77AE360287F5}"/>
                </a:ext>
              </a:extLst>
            </p:cNvPr>
            <p:cNvSpPr/>
            <p:nvPr/>
          </p:nvSpPr>
          <p:spPr>
            <a:xfrm>
              <a:off x="7303657" y="710726"/>
              <a:ext cx="437651" cy="218825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4359DE7-F06E-4F75-8C64-CFB86A6E15FD}"/>
                </a:ext>
              </a:extLst>
            </p:cNvPr>
            <p:cNvSpPr/>
            <p:nvPr/>
          </p:nvSpPr>
          <p:spPr>
            <a:xfrm rot="5400000">
              <a:off x="7303657" y="723431"/>
              <a:ext cx="437651" cy="218825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Delay 37">
              <a:extLst>
                <a:ext uri="{FF2B5EF4-FFF2-40B4-BE49-F238E27FC236}">
                  <a16:creationId xmlns:a16="http://schemas.microsoft.com/office/drawing/2014/main" id="{D69377A6-68B9-45A7-91B4-ADD450A82BC9}"/>
                </a:ext>
              </a:extLst>
            </p:cNvPr>
            <p:cNvSpPr/>
            <p:nvPr/>
          </p:nvSpPr>
          <p:spPr>
            <a:xfrm rot="16200000">
              <a:off x="6861195" y="2085235"/>
              <a:ext cx="108612" cy="99248"/>
            </a:xfrm>
            <a:prstGeom prst="flowChartDela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BB9BAA01-D875-411E-B4C4-77A2F32A31FB}"/>
                </a:ext>
              </a:extLst>
            </p:cNvPr>
            <p:cNvSpPr/>
            <p:nvPr/>
          </p:nvSpPr>
          <p:spPr>
            <a:xfrm rot="16200000">
              <a:off x="6999417" y="2085235"/>
              <a:ext cx="108612" cy="99248"/>
            </a:xfrm>
            <a:prstGeom prst="flowChartDelay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Delay 39">
              <a:extLst>
                <a:ext uri="{FF2B5EF4-FFF2-40B4-BE49-F238E27FC236}">
                  <a16:creationId xmlns:a16="http://schemas.microsoft.com/office/drawing/2014/main" id="{064FAA81-3D52-4FCB-A761-A511A9B49D8F}"/>
                </a:ext>
              </a:extLst>
            </p:cNvPr>
            <p:cNvSpPr/>
            <p:nvPr/>
          </p:nvSpPr>
          <p:spPr>
            <a:xfrm rot="16200000">
              <a:off x="7141895" y="2085235"/>
              <a:ext cx="108612" cy="99248"/>
            </a:xfrm>
            <a:prstGeom prst="flowChartDelay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AE23E70-9629-4FA1-A436-3831F452B31B}"/>
                </a:ext>
              </a:extLst>
            </p:cNvPr>
            <p:cNvSpPr/>
            <p:nvPr/>
          </p:nvSpPr>
          <p:spPr>
            <a:xfrm>
              <a:off x="7347020" y="2036385"/>
              <a:ext cx="348930" cy="44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ADEC48B-E443-43F3-BA95-BF0B70A993DA}"/>
                </a:ext>
              </a:extLst>
            </p:cNvPr>
            <p:cNvGrpSpPr/>
            <p:nvPr/>
          </p:nvGrpSpPr>
          <p:grpSpPr>
            <a:xfrm>
              <a:off x="7244726" y="1125714"/>
              <a:ext cx="42361" cy="132755"/>
              <a:chOff x="3889439" y="1130346"/>
              <a:chExt cx="157236" cy="49276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58E2E68-06B8-44B6-BBBB-982574D7BCF2}"/>
                  </a:ext>
                </a:extLst>
              </p:cNvPr>
              <p:cNvSpPr/>
              <p:nvPr/>
            </p:nvSpPr>
            <p:spPr>
              <a:xfrm>
                <a:off x="3952826" y="1189447"/>
                <a:ext cx="88189" cy="18727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0B1645D-1AB0-440B-BF72-869505587B93}"/>
                  </a:ext>
                </a:extLst>
              </p:cNvPr>
              <p:cNvSpPr/>
              <p:nvPr/>
            </p:nvSpPr>
            <p:spPr>
              <a:xfrm>
                <a:off x="3958486" y="1406276"/>
                <a:ext cx="88189" cy="18727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0AE1BB6-6799-4266-B177-6B8CE0007C77}"/>
                  </a:ext>
                </a:extLst>
              </p:cNvPr>
              <p:cNvSpPr/>
              <p:nvPr/>
            </p:nvSpPr>
            <p:spPr>
              <a:xfrm>
                <a:off x="3889439" y="1130346"/>
                <a:ext cx="88189" cy="4927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83ECA5F2-0EE0-4091-A357-E2D68C24FC8E}"/>
                </a:ext>
              </a:extLst>
            </p:cNvPr>
            <p:cNvSpPr/>
            <p:nvPr/>
          </p:nvSpPr>
          <p:spPr>
            <a:xfrm rot="5400000">
              <a:off x="7303111" y="1162287"/>
              <a:ext cx="77454" cy="76298"/>
            </a:xfrm>
            <a:prstGeom prst="blockArc">
              <a:avLst>
                <a:gd name="adj1" fmla="val 10800000"/>
                <a:gd name="adj2" fmla="val 40"/>
                <a:gd name="adj3" fmla="val 1656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E828D801-12DE-48D2-85EA-75308C494F0F}"/>
                </a:ext>
              </a:extLst>
            </p:cNvPr>
            <p:cNvSpPr/>
            <p:nvPr/>
          </p:nvSpPr>
          <p:spPr>
            <a:xfrm rot="5400000">
              <a:off x="7361673" y="1137696"/>
              <a:ext cx="127383" cy="125481"/>
            </a:xfrm>
            <a:prstGeom prst="blockArc">
              <a:avLst>
                <a:gd name="adj1" fmla="val 10800000"/>
                <a:gd name="adj2" fmla="val 87391"/>
                <a:gd name="adj3" fmla="val 104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Block Arc 45">
              <a:extLst>
                <a:ext uri="{FF2B5EF4-FFF2-40B4-BE49-F238E27FC236}">
                  <a16:creationId xmlns:a16="http://schemas.microsoft.com/office/drawing/2014/main" id="{0AAD07FA-69E3-4AD1-8961-D7CFDC995248}"/>
                </a:ext>
              </a:extLst>
            </p:cNvPr>
            <p:cNvSpPr/>
            <p:nvPr/>
          </p:nvSpPr>
          <p:spPr>
            <a:xfrm rot="5400000">
              <a:off x="7402756" y="1104366"/>
              <a:ext cx="195054" cy="192142"/>
            </a:xfrm>
            <a:prstGeom prst="blockArc">
              <a:avLst>
                <a:gd name="adj1" fmla="val 10800000"/>
                <a:gd name="adj2" fmla="val 21422847"/>
                <a:gd name="adj3" fmla="val 56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Block Arc 46">
              <a:extLst>
                <a:ext uri="{FF2B5EF4-FFF2-40B4-BE49-F238E27FC236}">
                  <a16:creationId xmlns:a16="http://schemas.microsoft.com/office/drawing/2014/main" id="{F8CD8010-7D2A-42AA-BCD5-21310DD03C41}"/>
                </a:ext>
              </a:extLst>
            </p:cNvPr>
            <p:cNvSpPr/>
            <p:nvPr/>
          </p:nvSpPr>
          <p:spPr>
            <a:xfrm rot="5400000">
              <a:off x="7377277" y="1023758"/>
              <a:ext cx="358714" cy="353359"/>
            </a:xfrm>
            <a:prstGeom prst="blockArc">
              <a:avLst>
                <a:gd name="adj1" fmla="val 10800000"/>
                <a:gd name="adj2" fmla="val 21401521"/>
                <a:gd name="adj3" fmla="val 419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Cylinder 47">
              <a:extLst>
                <a:ext uri="{FF2B5EF4-FFF2-40B4-BE49-F238E27FC236}">
                  <a16:creationId xmlns:a16="http://schemas.microsoft.com/office/drawing/2014/main" id="{2823D1A3-6761-40BD-BC47-E6597B02CE97}"/>
                </a:ext>
              </a:extLst>
            </p:cNvPr>
            <p:cNvSpPr/>
            <p:nvPr/>
          </p:nvSpPr>
          <p:spPr>
            <a:xfrm>
              <a:off x="7209456" y="1416989"/>
              <a:ext cx="75758" cy="60804"/>
            </a:xfrm>
            <a:prstGeom prst="can">
              <a:avLst/>
            </a:prstGeom>
            <a:solidFill>
              <a:schemeClr val="tx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Sun 56">
              <a:extLst>
                <a:ext uri="{FF2B5EF4-FFF2-40B4-BE49-F238E27FC236}">
                  <a16:creationId xmlns:a16="http://schemas.microsoft.com/office/drawing/2014/main" id="{87512EF4-A603-4716-9A41-D64635C3B7D4}"/>
                </a:ext>
              </a:extLst>
            </p:cNvPr>
            <p:cNvSpPr/>
            <p:nvPr/>
          </p:nvSpPr>
          <p:spPr>
            <a:xfrm>
              <a:off x="6882063" y="1833454"/>
              <a:ext cx="659452" cy="617424"/>
            </a:xfrm>
            <a:prstGeom prst="sun">
              <a:avLst>
                <a:gd name="adj" fmla="val 46875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3" name="Graphic 82" descr="Checkmark">
              <a:extLst>
                <a:ext uri="{FF2B5EF4-FFF2-40B4-BE49-F238E27FC236}">
                  <a16:creationId xmlns:a16="http://schemas.microsoft.com/office/drawing/2014/main" id="{F043545E-4C64-4798-809C-7642749A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5141" y="2324858"/>
              <a:ext cx="553844" cy="553844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BAFC8B9-2D91-4524-B874-7708AB408835}"/>
                </a:ext>
              </a:extLst>
            </p:cNvPr>
            <p:cNvGrpSpPr/>
            <p:nvPr/>
          </p:nvGrpSpPr>
          <p:grpSpPr>
            <a:xfrm>
              <a:off x="7418834" y="1843268"/>
              <a:ext cx="192114" cy="337353"/>
              <a:chOff x="6181616" y="3235949"/>
              <a:chExt cx="384762" cy="675644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7F2B257C-59DB-41A8-8963-8492A19BC27E}"/>
                  </a:ext>
                </a:extLst>
              </p:cNvPr>
              <p:cNvSpPr/>
              <p:nvPr/>
            </p:nvSpPr>
            <p:spPr>
              <a:xfrm>
                <a:off x="6181616" y="3386726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1008047E-57AA-4E5C-A85F-17D4F62F4438}"/>
                  </a:ext>
                </a:extLst>
              </p:cNvPr>
              <p:cNvSpPr/>
              <p:nvPr/>
            </p:nvSpPr>
            <p:spPr>
              <a:xfrm>
                <a:off x="6181616" y="3618977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B6229225-98C0-4465-9F09-3C9178CAE37B}"/>
                  </a:ext>
                </a:extLst>
              </p:cNvPr>
              <p:cNvSpPr/>
              <p:nvPr/>
            </p:nvSpPr>
            <p:spPr>
              <a:xfrm>
                <a:off x="6482994" y="3386726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CD5B4787-B602-4DB9-ACC7-99A2DC53DDF4}"/>
                  </a:ext>
                </a:extLst>
              </p:cNvPr>
              <p:cNvSpPr/>
              <p:nvPr/>
            </p:nvSpPr>
            <p:spPr>
              <a:xfrm>
                <a:off x="6482994" y="3618977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B703D33-B08F-45F0-A7A8-244BDEA4F9D3}"/>
                  </a:ext>
                </a:extLst>
              </p:cNvPr>
              <p:cNvSpPr/>
              <p:nvPr/>
            </p:nvSpPr>
            <p:spPr>
              <a:xfrm>
                <a:off x="6223546" y="3235949"/>
                <a:ext cx="296906" cy="675644"/>
              </a:xfrm>
              <a:custGeom>
                <a:avLst/>
                <a:gdLst>
                  <a:gd name="connsiteX0" fmla="*/ 84666 w 296906"/>
                  <a:gd name="connsiteY0" fmla="*/ 0 h 675642"/>
                  <a:gd name="connsiteX1" fmla="*/ 212001 w 296906"/>
                  <a:gd name="connsiteY1" fmla="*/ 0 h 675642"/>
                  <a:gd name="connsiteX2" fmla="*/ 288440 w 296906"/>
                  <a:gd name="connsiteY2" fmla="*/ 76439 h 675642"/>
                  <a:gd name="connsiteX3" fmla="*/ 288440 w 296906"/>
                  <a:gd name="connsiteY3" fmla="*/ 151080 h 675642"/>
                  <a:gd name="connsiteX4" fmla="*/ 290541 w 296906"/>
                  <a:gd name="connsiteY4" fmla="*/ 154196 h 675642"/>
                  <a:gd name="connsiteX5" fmla="*/ 296906 w 296906"/>
                  <a:gd name="connsiteY5" fmla="*/ 185722 h 675642"/>
                  <a:gd name="connsiteX6" fmla="*/ 296906 w 296906"/>
                  <a:gd name="connsiteY6" fmla="*/ 534278 h 675642"/>
                  <a:gd name="connsiteX7" fmla="*/ 290541 w 296906"/>
                  <a:gd name="connsiteY7" fmla="*/ 565804 h 675642"/>
                  <a:gd name="connsiteX8" fmla="*/ 288440 w 296906"/>
                  <a:gd name="connsiteY8" fmla="*/ 568921 h 675642"/>
                  <a:gd name="connsiteX9" fmla="*/ 288440 w 296906"/>
                  <a:gd name="connsiteY9" fmla="*/ 599203 h 675642"/>
                  <a:gd name="connsiteX10" fmla="*/ 212001 w 296906"/>
                  <a:gd name="connsiteY10" fmla="*/ 675642 h 675642"/>
                  <a:gd name="connsiteX11" fmla="*/ 84666 w 296906"/>
                  <a:gd name="connsiteY11" fmla="*/ 675642 h 675642"/>
                  <a:gd name="connsiteX12" fmla="*/ 8227 w 296906"/>
                  <a:gd name="connsiteY12" fmla="*/ 599203 h 675642"/>
                  <a:gd name="connsiteX13" fmla="*/ 8227 w 296906"/>
                  <a:gd name="connsiteY13" fmla="*/ 568566 h 675642"/>
                  <a:gd name="connsiteX14" fmla="*/ 6365 w 296906"/>
                  <a:gd name="connsiteY14" fmla="*/ 565804 h 675642"/>
                  <a:gd name="connsiteX15" fmla="*/ 0 w 296906"/>
                  <a:gd name="connsiteY15" fmla="*/ 534278 h 675642"/>
                  <a:gd name="connsiteX16" fmla="*/ 0 w 296906"/>
                  <a:gd name="connsiteY16" fmla="*/ 185722 h 675642"/>
                  <a:gd name="connsiteX17" fmla="*/ 6365 w 296906"/>
                  <a:gd name="connsiteY17" fmla="*/ 154196 h 675642"/>
                  <a:gd name="connsiteX18" fmla="*/ 8227 w 296906"/>
                  <a:gd name="connsiteY18" fmla="*/ 151434 h 675642"/>
                  <a:gd name="connsiteX19" fmla="*/ 8227 w 296906"/>
                  <a:gd name="connsiteY19" fmla="*/ 76439 h 675642"/>
                  <a:gd name="connsiteX20" fmla="*/ 84666 w 296906"/>
                  <a:gd name="connsiteY20" fmla="*/ 0 h 67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6906" h="675642">
                    <a:moveTo>
                      <a:pt x="84666" y="0"/>
                    </a:moveTo>
                    <a:lnTo>
                      <a:pt x="212001" y="0"/>
                    </a:lnTo>
                    <a:cubicBezTo>
                      <a:pt x="254217" y="0"/>
                      <a:pt x="288440" y="34223"/>
                      <a:pt x="288440" y="76439"/>
                    </a:cubicBezTo>
                    <a:lnTo>
                      <a:pt x="288440" y="151080"/>
                    </a:lnTo>
                    <a:lnTo>
                      <a:pt x="290541" y="154196"/>
                    </a:lnTo>
                    <a:cubicBezTo>
                      <a:pt x="294640" y="163886"/>
                      <a:pt x="296906" y="174539"/>
                      <a:pt x="296906" y="185722"/>
                    </a:cubicBezTo>
                    <a:lnTo>
                      <a:pt x="296906" y="534278"/>
                    </a:lnTo>
                    <a:cubicBezTo>
                      <a:pt x="296906" y="545461"/>
                      <a:pt x="294640" y="556114"/>
                      <a:pt x="290541" y="565804"/>
                    </a:cubicBezTo>
                    <a:lnTo>
                      <a:pt x="288440" y="568921"/>
                    </a:lnTo>
                    <a:lnTo>
                      <a:pt x="288440" y="599203"/>
                    </a:lnTo>
                    <a:cubicBezTo>
                      <a:pt x="288440" y="641419"/>
                      <a:pt x="254217" y="675642"/>
                      <a:pt x="212001" y="675642"/>
                    </a:cubicBezTo>
                    <a:lnTo>
                      <a:pt x="84666" y="675642"/>
                    </a:lnTo>
                    <a:cubicBezTo>
                      <a:pt x="42450" y="675642"/>
                      <a:pt x="8227" y="641419"/>
                      <a:pt x="8227" y="599203"/>
                    </a:cubicBezTo>
                    <a:lnTo>
                      <a:pt x="8227" y="568566"/>
                    </a:lnTo>
                    <a:lnTo>
                      <a:pt x="6365" y="565804"/>
                    </a:lnTo>
                    <a:cubicBezTo>
                      <a:pt x="2266" y="556114"/>
                      <a:pt x="0" y="545461"/>
                      <a:pt x="0" y="534278"/>
                    </a:cubicBezTo>
                    <a:lnTo>
                      <a:pt x="0" y="185722"/>
                    </a:lnTo>
                    <a:cubicBezTo>
                      <a:pt x="0" y="174539"/>
                      <a:pt x="2266" y="163886"/>
                      <a:pt x="6365" y="154196"/>
                    </a:cubicBezTo>
                    <a:lnTo>
                      <a:pt x="8227" y="151434"/>
                    </a:lnTo>
                    <a:lnTo>
                      <a:pt x="8227" y="76439"/>
                    </a:lnTo>
                    <a:cubicBezTo>
                      <a:pt x="8227" y="34223"/>
                      <a:pt x="42450" y="0"/>
                      <a:pt x="84666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4BC6BB0-6A31-4B5E-A8CF-8F6BB399DAE7}"/>
              </a:ext>
            </a:extLst>
          </p:cNvPr>
          <p:cNvGrpSpPr/>
          <p:nvPr/>
        </p:nvGrpSpPr>
        <p:grpSpPr>
          <a:xfrm>
            <a:off x="6453900" y="2841012"/>
            <a:ext cx="2188257" cy="2188257"/>
            <a:chOff x="6428354" y="710726"/>
            <a:chExt cx="2188257" cy="218825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6ED6F55-F408-4330-A633-361EDE25A9C3}"/>
                </a:ext>
              </a:extLst>
            </p:cNvPr>
            <p:cNvSpPr/>
            <p:nvPr/>
          </p:nvSpPr>
          <p:spPr>
            <a:xfrm>
              <a:off x="7303657" y="710726"/>
              <a:ext cx="437651" cy="218825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41ACF72-E66B-4DAF-A8A1-B2C7092DB416}"/>
                </a:ext>
              </a:extLst>
            </p:cNvPr>
            <p:cNvSpPr/>
            <p:nvPr/>
          </p:nvSpPr>
          <p:spPr>
            <a:xfrm rot="5400000">
              <a:off x="7303657" y="723431"/>
              <a:ext cx="437651" cy="218825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Delay 94">
              <a:extLst>
                <a:ext uri="{FF2B5EF4-FFF2-40B4-BE49-F238E27FC236}">
                  <a16:creationId xmlns:a16="http://schemas.microsoft.com/office/drawing/2014/main" id="{305A4E15-0D9B-491F-8C8E-7F6A31546795}"/>
                </a:ext>
              </a:extLst>
            </p:cNvPr>
            <p:cNvSpPr/>
            <p:nvPr/>
          </p:nvSpPr>
          <p:spPr>
            <a:xfrm rot="16200000">
              <a:off x="6861195" y="2085235"/>
              <a:ext cx="108612" cy="99248"/>
            </a:xfrm>
            <a:prstGeom prst="flowChartDela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Delay 95">
              <a:extLst>
                <a:ext uri="{FF2B5EF4-FFF2-40B4-BE49-F238E27FC236}">
                  <a16:creationId xmlns:a16="http://schemas.microsoft.com/office/drawing/2014/main" id="{E9098BC3-0414-4810-A81D-67C4AA832B7D}"/>
                </a:ext>
              </a:extLst>
            </p:cNvPr>
            <p:cNvSpPr/>
            <p:nvPr/>
          </p:nvSpPr>
          <p:spPr>
            <a:xfrm rot="16200000">
              <a:off x="6999417" y="2085235"/>
              <a:ext cx="108612" cy="99248"/>
            </a:xfrm>
            <a:prstGeom prst="flowChartDelay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Delay 96">
              <a:extLst>
                <a:ext uri="{FF2B5EF4-FFF2-40B4-BE49-F238E27FC236}">
                  <a16:creationId xmlns:a16="http://schemas.microsoft.com/office/drawing/2014/main" id="{EC00EB7A-E47B-4E9D-A6AE-1C01F2C230B1}"/>
                </a:ext>
              </a:extLst>
            </p:cNvPr>
            <p:cNvSpPr/>
            <p:nvPr/>
          </p:nvSpPr>
          <p:spPr>
            <a:xfrm rot="16200000">
              <a:off x="7141895" y="2085235"/>
              <a:ext cx="108612" cy="99248"/>
            </a:xfrm>
            <a:prstGeom prst="flowChartDelay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3E00B4E-E4C0-4EB6-82BB-EE95248F2FCF}"/>
                </a:ext>
              </a:extLst>
            </p:cNvPr>
            <p:cNvSpPr/>
            <p:nvPr/>
          </p:nvSpPr>
          <p:spPr>
            <a:xfrm>
              <a:off x="7347020" y="2036385"/>
              <a:ext cx="348930" cy="44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39C33FD-B382-4352-82BE-03889769EC9D}"/>
                </a:ext>
              </a:extLst>
            </p:cNvPr>
            <p:cNvGrpSpPr/>
            <p:nvPr/>
          </p:nvGrpSpPr>
          <p:grpSpPr>
            <a:xfrm>
              <a:off x="7244726" y="1125714"/>
              <a:ext cx="42361" cy="132755"/>
              <a:chOff x="3889439" y="1130346"/>
              <a:chExt cx="157236" cy="492760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C54AC137-E269-46C1-B3EE-231042B508B1}"/>
                  </a:ext>
                </a:extLst>
              </p:cNvPr>
              <p:cNvSpPr/>
              <p:nvPr/>
            </p:nvSpPr>
            <p:spPr>
              <a:xfrm>
                <a:off x="3952826" y="1189447"/>
                <a:ext cx="88189" cy="18727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FBE23BE3-FDD2-4250-A33F-ACE237B7F158}"/>
                  </a:ext>
                </a:extLst>
              </p:cNvPr>
              <p:cNvSpPr/>
              <p:nvPr/>
            </p:nvSpPr>
            <p:spPr>
              <a:xfrm>
                <a:off x="3958486" y="1406276"/>
                <a:ext cx="88189" cy="18727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15ACDE2-DF84-4E61-89D9-249FF36E95CA}"/>
                  </a:ext>
                </a:extLst>
              </p:cNvPr>
              <p:cNvSpPr/>
              <p:nvPr/>
            </p:nvSpPr>
            <p:spPr>
              <a:xfrm>
                <a:off x="3889439" y="1130346"/>
                <a:ext cx="88189" cy="4927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Block Arc 99">
              <a:extLst>
                <a:ext uri="{FF2B5EF4-FFF2-40B4-BE49-F238E27FC236}">
                  <a16:creationId xmlns:a16="http://schemas.microsoft.com/office/drawing/2014/main" id="{53F9928B-CF06-4FEC-8DD9-C22CD46E1E90}"/>
                </a:ext>
              </a:extLst>
            </p:cNvPr>
            <p:cNvSpPr/>
            <p:nvPr/>
          </p:nvSpPr>
          <p:spPr>
            <a:xfrm rot="5400000">
              <a:off x="7303111" y="1162287"/>
              <a:ext cx="77454" cy="76298"/>
            </a:xfrm>
            <a:prstGeom prst="blockArc">
              <a:avLst>
                <a:gd name="adj1" fmla="val 10800000"/>
                <a:gd name="adj2" fmla="val 40"/>
                <a:gd name="adj3" fmla="val 1656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" name="Block Arc 100">
              <a:extLst>
                <a:ext uri="{FF2B5EF4-FFF2-40B4-BE49-F238E27FC236}">
                  <a16:creationId xmlns:a16="http://schemas.microsoft.com/office/drawing/2014/main" id="{A5318ED6-55E3-41F6-9DA0-66396CA77121}"/>
                </a:ext>
              </a:extLst>
            </p:cNvPr>
            <p:cNvSpPr/>
            <p:nvPr/>
          </p:nvSpPr>
          <p:spPr>
            <a:xfrm rot="5400000">
              <a:off x="7361673" y="1137696"/>
              <a:ext cx="127383" cy="125481"/>
            </a:xfrm>
            <a:prstGeom prst="blockArc">
              <a:avLst>
                <a:gd name="adj1" fmla="val 10800000"/>
                <a:gd name="adj2" fmla="val 87391"/>
                <a:gd name="adj3" fmla="val 104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Block Arc 101">
              <a:extLst>
                <a:ext uri="{FF2B5EF4-FFF2-40B4-BE49-F238E27FC236}">
                  <a16:creationId xmlns:a16="http://schemas.microsoft.com/office/drawing/2014/main" id="{279160B0-6EF7-4FBB-9815-3B488F425963}"/>
                </a:ext>
              </a:extLst>
            </p:cNvPr>
            <p:cNvSpPr/>
            <p:nvPr/>
          </p:nvSpPr>
          <p:spPr>
            <a:xfrm rot="5400000">
              <a:off x="7402756" y="1104366"/>
              <a:ext cx="195054" cy="192142"/>
            </a:xfrm>
            <a:prstGeom prst="blockArc">
              <a:avLst>
                <a:gd name="adj1" fmla="val 10800000"/>
                <a:gd name="adj2" fmla="val 21422847"/>
                <a:gd name="adj3" fmla="val 56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" name="Block Arc 102">
              <a:extLst>
                <a:ext uri="{FF2B5EF4-FFF2-40B4-BE49-F238E27FC236}">
                  <a16:creationId xmlns:a16="http://schemas.microsoft.com/office/drawing/2014/main" id="{7EF14C6C-02F4-4B0A-AD42-CE62D8CE0734}"/>
                </a:ext>
              </a:extLst>
            </p:cNvPr>
            <p:cNvSpPr/>
            <p:nvPr/>
          </p:nvSpPr>
          <p:spPr>
            <a:xfrm rot="5400000">
              <a:off x="7377277" y="1023758"/>
              <a:ext cx="358714" cy="353359"/>
            </a:xfrm>
            <a:prstGeom prst="blockArc">
              <a:avLst>
                <a:gd name="adj1" fmla="val 10800000"/>
                <a:gd name="adj2" fmla="val 21401521"/>
                <a:gd name="adj3" fmla="val 419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" name="Cylinder 103">
              <a:extLst>
                <a:ext uri="{FF2B5EF4-FFF2-40B4-BE49-F238E27FC236}">
                  <a16:creationId xmlns:a16="http://schemas.microsoft.com/office/drawing/2014/main" id="{58C7FE6A-0DC0-4A7B-B924-DDD7390CF358}"/>
                </a:ext>
              </a:extLst>
            </p:cNvPr>
            <p:cNvSpPr/>
            <p:nvPr/>
          </p:nvSpPr>
          <p:spPr>
            <a:xfrm>
              <a:off x="7209456" y="1416989"/>
              <a:ext cx="75758" cy="60804"/>
            </a:xfrm>
            <a:prstGeom prst="can">
              <a:avLst/>
            </a:prstGeom>
            <a:solidFill>
              <a:schemeClr val="tx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Sun 104">
              <a:extLst>
                <a:ext uri="{FF2B5EF4-FFF2-40B4-BE49-F238E27FC236}">
                  <a16:creationId xmlns:a16="http://schemas.microsoft.com/office/drawing/2014/main" id="{1018AB4D-4705-41E6-9E91-D752B0EB8C30}"/>
                </a:ext>
              </a:extLst>
            </p:cNvPr>
            <p:cNvSpPr/>
            <p:nvPr/>
          </p:nvSpPr>
          <p:spPr>
            <a:xfrm>
              <a:off x="6755063" y="1833454"/>
              <a:ext cx="659452" cy="617424"/>
            </a:xfrm>
            <a:prstGeom prst="sun">
              <a:avLst>
                <a:gd name="adj" fmla="val 46875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Graphic 105" descr="Checkmark">
              <a:extLst>
                <a:ext uri="{FF2B5EF4-FFF2-40B4-BE49-F238E27FC236}">
                  <a16:creationId xmlns:a16="http://schemas.microsoft.com/office/drawing/2014/main" id="{A5A11C41-1B33-4E0A-99D7-3D7A17F9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5141" y="2324858"/>
              <a:ext cx="553844" cy="553844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4101A1D-0527-4F73-9A80-1586028C3D3B}"/>
                </a:ext>
              </a:extLst>
            </p:cNvPr>
            <p:cNvGrpSpPr/>
            <p:nvPr/>
          </p:nvGrpSpPr>
          <p:grpSpPr>
            <a:xfrm>
              <a:off x="7418834" y="1843268"/>
              <a:ext cx="192114" cy="337353"/>
              <a:chOff x="6181616" y="3235949"/>
              <a:chExt cx="384762" cy="675644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44949240-4503-4209-9D41-548CC714B35A}"/>
                  </a:ext>
                </a:extLst>
              </p:cNvPr>
              <p:cNvSpPr/>
              <p:nvPr/>
            </p:nvSpPr>
            <p:spPr>
              <a:xfrm>
                <a:off x="6181616" y="3386726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ACDD9B37-4E1B-4AE7-A856-5E17FBF8B2E0}"/>
                  </a:ext>
                </a:extLst>
              </p:cNvPr>
              <p:cNvSpPr/>
              <p:nvPr/>
            </p:nvSpPr>
            <p:spPr>
              <a:xfrm>
                <a:off x="6181616" y="3618977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E9E40413-67C0-4225-B79A-92F58B042B10}"/>
                  </a:ext>
                </a:extLst>
              </p:cNvPr>
              <p:cNvSpPr/>
              <p:nvPr/>
            </p:nvSpPr>
            <p:spPr>
              <a:xfrm>
                <a:off x="6482994" y="3386726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04F3DB76-F9D9-44A4-B3BC-F880980EF638}"/>
                  </a:ext>
                </a:extLst>
              </p:cNvPr>
              <p:cNvSpPr/>
              <p:nvPr/>
            </p:nvSpPr>
            <p:spPr>
              <a:xfrm>
                <a:off x="6482994" y="3618977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1CA2D07-3492-4EF6-ADD5-41227F16A143}"/>
                  </a:ext>
                </a:extLst>
              </p:cNvPr>
              <p:cNvSpPr/>
              <p:nvPr/>
            </p:nvSpPr>
            <p:spPr>
              <a:xfrm>
                <a:off x="6223546" y="3235949"/>
                <a:ext cx="296906" cy="675644"/>
              </a:xfrm>
              <a:custGeom>
                <a:avLst/>
                <a:gdLst>
                  <a:gd name="connsiteX0" fmla="*/ 84666 w 296906"/>
                  <a:gd name="connsiteY0" fmla="*/ 0 h 675642"/>
                  <a:gd name="connsiteX1" fmla="*/ 212001 w 296906"/>
                  <a:gd name="connsiteY1" fmla="*/ 0 h 675642"/>
                  <a:gd name="connsiteX2" fmla="*/ 288440 w 296906"/>
                  <a:gd name="connsiteY2" fmla="*/ 76439 h 675642"/>
                  <a:gd name="connsiteX3" fmla="*/ 288440 w 296906"/>
                  <a:gd name="connsiteY3" fmla="*/ 151080 h 675642"/>
                  <a:gd name="connsiteX4" fmla="*/ 290541 w 296906"/>
                  <a:gd name="connsiteY4" fmla="*/ 154196 h 675642"/>
                  <a:gd name="connsiteX5" fmla="*/ 296906 w 296906"/>
                  <a:gd name="connsiteY5" fmla="*/ 185722 h 675642"/>
                  <a:gd name="connsiteX6" fmla="*/ 296906 w 296906"/>
                  <a:gd name="connsiteY6" fmla="*/ 534278 h 675642"/>
                  <a:gd name="connsiteX7" fmla="*/ 290541 w 296906"/>
                  <a:gd name="connsiteY7" fmla="*/ 565804 h 675642"/>
                  <a:gd name="connsiteX8" fmla="*/ 288440 w 296906"/>
                  <a:gd name="connsiteY8" fmla="*/ 568921 h 675642"/>
                  <a:gd name="connsiteX9" fmla="*/ 288440 w 296906"/>
                  <a:gd name="connsiteY9" fmla="*/ 599203 h 675642"/>
                  <a:gd name="connsiteX10" fmla="*/ 212001 w 296906"/>
                  <a:gd name="connsiteY10" fmla="*/ 675642 h 675642"/>
                  <a:gd name="connsiteX11" fmla="*/ 84666 w 296906"/>
                  <a:gd name="connsiteY11" fmla="*/ 675642 h 675642"/>
                  <a:gd name="connsiteX12" fmla="*/ 8227 w 296906"/>
                  <a:gd name="connsiteY12" fmla="*/ 599203 h 675642"/>
                  <a:gd name="connsiteX13" fmla="*/ 8227 w 296906"/>
                  <a:gd name="connsiteY13" fmla="*/ 568566 h 675642"/>
                  <a:gd name="connsiteX14" fmla="*/ 6365 w 296906"/>
                  <a:gd name="connsiteY14" fmla="*/ 565804 h 675642"/>
                  <a:gd name="connsiteX15" fmla="*/ 0 w 296906"/>
                  <a:gd name="connsiteY15" fmla="*/ 534278 h 675642"/>
                  <a:gd name="connsiteX16" fmla="*/ 0 w 296906"/>
                  <a:gd name="connsiteY16" fmla="*/ 185722 h 675642"/>
                  <a:gd name="connsiteX17" fmla="*/ 6365 w 296906"/>
                  <a:gd name="connsiteY17" fmla="*/ 154196 h 675642"/>
                  <a:gd name="connsiteX18" fmla="*/ 8227 w 296906"/>
                  <a:gd name="connsiteY18" fmla="*/ 151434 h 675642"/>
                  <a:gd name="connsiteX19" fmla="*/ 8227 w 296906"/>
                  <a:gd name="connsiteY19" fmla="*/ 76439 h 675642"/>
                  <a:gd name="connsiteX20" fmla="*/ 84666 w 296906"/>
                  <a:gd name="connsiteY20" fmla="*/ 0 h 67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6906" h="675642">
                    <a:moveTo>
                      <a:pt x="84666" y="0"/>
                    </a:moveTo>
                    <a:lnTo>
                      <a:pt x="212001" y="0"/>
                    </a:lnTo>
                    <a:cubicBezTo>
                      <a:pt x="254217" y="0"/>
                      <a:pt x="288440" y="34223"/>
                      <a:pt x="288440" y="76439"/>
                    </a:cubicBezTo>
                    <a:lnTo>
                      <a:pt x="288440" y="151080"/>
                    </a:lnTo>
                    <a:lnTo>
                      <a:pt x="290541" y="154196"/>
                    </a:lnTo>
                    <a:cubicBezTo>
                      <a:pt x="294640" y="163886"/>
                      <a:pt x="296906" y="174539"/>
                      <a:pt x="296906" y="185722"/>
                    </a:cubicBezTo>
                    <a:lnTo>
                      <a:pt x="296906" y="534278"/>
                    </a:lnTo>
                    <a:cubicBezTo>
                      <a:pt x="296906" y="545461"/>
                      <a:pt x="294640" y="556114"/>
                      <a:pt x="290541" y="565804"/>
                    </a:cubicBezTo>
                    <a:lnTo>
                      <a:pt x="288440" y="568921"/>
                    </a:lnTo>
                    <a:lnTo>
                      <a:pt x="288440" y="599203"/>
                    </a:lnTo>
                    <a:cubicBezTo>
                      <a:pt x="288440" y="641419"/>
                      <a:pt x="254217" y="675642"/>
                      <a:pt x="212001" y="675642"/>
                    </a:cubicBezTo>
                    <a:lnTo>
                      <a:pt x="84666" y="675642"/>
                    </a:lnTo>
                    <a:cubicBezTo>
                      <a:pt x="42450" y="675642"/>
                      <a:pt x="8227" y="641419"/>
                      <a:pt x="8227" y="599203"/>
                    </a:cubicBezTo>
                    <a:lnTo>
                      <a:pt x="8227" y="568566"/>
                    </a:lnTo>
                    <a:lnTo>
                      <a:pt x="6365" y="565804"/>
                    </a:lnTo>
                    <a:cubicBezTo>
                      <a:pt x="2266" y="556114"/>
                      <a:pt x="0" y="545461"/>
                      <a:pt x="0" y="534278"/>
                    </a:cubicBezTo>
                    <a:lnTo>
                      <a:pt x="0" y="185722"/>
                    </a:lnTo>
                    <a:cubicBezTo>
                      <a:pt x="0" y="174539"/>
                      <a:pt x="2266" y="163886"/>
                      <a:pt x="6365" y="154196"/>
                    </a:cubicBezTo>
                    <a:lnTo>
                      <a:pt x="8227" y="151434"/>
                    </a:lnTo>
                    <a:lnTo>
                      <a:pt x="8227" y="76439"/>
                    </a:lnTo>
                    <a:cubicBezTo>
                      <a:pt x="8227" y="34223"/>
                      <a:pt x="42450" y="0"/>
                      <a:pt x="84666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184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D255-5394-4C8F-BB5F-DDAE0CBE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CAD0C-370D-4C98-9CF3-77AE360287F5}"/>
              </a:ext>
            </a:extLst>
          </p:cNvPr>
          <p:cNvSpPr/>
          <p:nvPr/>
        </p:nvSpPr>
        <p:spPr>
          <a:xfrm>
            <a:off x="7310171" y="449824"/>
            <a:ext cx="437651" cy="21882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359DE7-F06E-4F75-8C64-CFB86A6E15FD}"/>
              </a:ext>
            </a:extLst>
          </p:cNvPr>
          <p:cNvSpPr/>
          <p:nvPr/>
        </p:nvSpPr>
        <p:spPr>
          <a:xfrm rot="5400000">
            <a:off x="7310171" y="462529"/>
            <a:ext cx="437651" cy="21882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Delay 37">
            <a:extLst>
              <a:ext uri="{FF2B5EF4-FFF2-40B4-BE49-F238E27FC236}">
                <a16:creationId xmlns:a16="http://schemas.microsoft.com/office/drawing/2014/main" id="{D69377A6-68B9-45A7-91B4-ADD450A82BC9}"/>
              </a:ext>
            </a:extLst>
          </p:cNvPr>
          <p:cNvSpPr/>
          <p:nvPr/>
        </p:nvSpPr>
        <p:spPr>
          <a:xfrm rot="16200000">
            <a:off x="6867709" y="1824333"/>
            <a:ext cx="108612" cy="99248"/>
          </a:xfrm>
          <a:prstGeom prst="flowChartDela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Delay 38">
            <a:extLst>
              <a:ext uri="{FF2B5EF4-FFF2-40B4-BE49-F238E27FC236}">
                <a16:creationId xmlns:a16="http://schemas.microsoft.com/office/drawing/2014/main" id="{BB9BAA01-D875-411E-B4C4-77A2F32A31FB}"/>
              </a:ext>
            </a:extLst>
          </p:cNvPr>
          <p:cNvSpPr/>
          <p:nvPr/>
        </p:nvSpPr>
        <p:spPr>
          <a:xfrm rot="16200000">
            <a:off x="7005931" y="1824333"/>
            <a:ext cx="108612" cy="99248"/>
          </a:xfrm>
          <a:prstGeom prst="flowChartDelay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Delay 39">
            <a:extLst>
              <a:ext uri="{FF2B5EF4-FFF2-40B4-BE49-F238E27FC236}">
                <a16:creationId xmlns:a16="http://schemas.microsoft.com/office/drawing/2014/main" id="{064FAA81-3D52-4FCB-A761-A511A9B49D8F}"/>
              </a:ext>
            </a:extLst>
          </p:cNvPr>
          <p:cNvSpPr/>
          <p:nvPr/>
        </p:nvSpPr>
        <p:spPr>
          <a:xfrm rot="16200000">
            <a:off x="7148409" y="1824333"/>
            <a:ext cx="108612" cy="99248"/>
          </a:xfrm>
          <a:prstGeom prst="flowChartDelay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E23E70-9629-4FA1-A436-3831F452B31B}"/>
              </a:ext>
            </a:extLst>
          </p:cNvPr>
          <p:cNvSpPr/>
          <p:nvPr/>
        </p:nvSpPr>
        <p:spPr>
          <a:xfrm>
            <a:off x="7353534" y="1775483"/>
            <a:ext cx="348930" cy="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DEC48B-E443-43F3-BA95-BF0B70A993DA}"/>
              </a:ext>
            </a:extLst>
          </p:cNvPr>
          <p:cNvGrpSpPr/>
          <p:nvPr/>
        </p:nvGrpSpPr>
        <p:grpSpPr>
          <a:xfrm>
            <a:off x="7251240" y="864812"/>
            <a:ext cx="42361" cy="132755"/>
            <a:chOff x="3889439" y="1130346"/>
            <a:chExt cx="157236" cy="49276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B58E2E68-06B8-44B6-BBBB-982574D7BCF2}"/>
                </a:ext>
              </a:extLst>
            </p:cNvPr>
            <p:cNvSpPr/>
            <p:nvPr/>
          </p:nvSpPr>
          <p:spPr>
            <a:xfrm>
              <a:off x="3952826" y="1189447"/>
              <a:ext cx="88189" cy="1872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0B1645D-1AB0-440B-BF72-869505587B93}"/>
                </a:ext>
              </a:extLst>
            </p:cNvPr>
            <p:cNvSpPr/>
            <p:nvPr/>
          </p:nvSpPr>
          <p:spPr>
            <a:xfrm>
              <a:off x="3958486" y="1406276"/>
              <a:ext cx="88189" cy="1872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AE1BB6-6799-4266-B177-6B8CE0007C77}"/>
                </a:ext>
              </a:extLst>
            </p:cNvPr>
            <p:cNvSpPr/>
            <p:nvPr/>
          </p:nvSpPr>
          <p:spPr>
            <a:xfrm>
              <a:off x="3889439" y="1130346"/>
              <a:ext cx="88189" cy="492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Block Arc 43">
            <a:extLst>
              <a:ext uri="{FF2B5EF4-FFF2-40B4-BE49-F238E27FC236}">
                <a16:creationId xmlns:a16="http://schemas.microsoft.com/office/drawing/2014/main" id="{83ECA5F2-0EE0-4091-A357-E2D68C24FC8E}"/>
              </a:ext>
            </a:extLst>
          </p:cNvPr>
          <p:cNvSpPr/>
          <p:nvPr/>
        </p:nvSpPr>
        <p:spPr>
          <a:xfrm rot="5400000">
            <a:off x="7309625" y="901385"/>
            <a:ext cx="77454" cy="76298"/>
          </a:xfrm>
          <a:prstGeom prst="blockArc">
            <a:avLst>
              <a:gd name="adj1" fmla="val 10800000"/>
              <a:gd name="adj2" fmla="val 40"/>
              <a:gd name="adj3" fmla="val 1656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lock Arc 44">
            <a:extLst>
              <a:ext uri="{FF2B5EF4-FFF2-40B4-BE49-F238E27FC236}">
                <a16:creationId xmlns:a16="http://schemas.microsoft.com/office/drawing/2014/main" id="{E828D801-12DE-48D2-85EA-75308C494F0F}"/>
              </a:ext>
            </a:extLst>
          </p:cNvPr>
          <p:cNvSpPr/>
          <p:nvPr/>
        </p:nvSpPr>
        <p:spPr>
          <a:xfrm rot="5400000">
            <a:off x="7368187" y="876794"/>
            <a:ext cx="127383" cy="125481"/>
          </a:xfrm>
          <a:prstGeom prst="blockArc">
            <a:avLst>
              <a:gd name="adj1" fmla="val 10800000"/>
              <a:gd name="adj2" fmla="val 87391"/>
              <a:gd name="adj3" fmla="val 104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0AAD07FA-69E3-4AD1-8961-D7CFDC995248}"/>
              </a:ext>
            </a:extLst>
          </p:cNvPr>
          <p:cNvSpPr/>
          <p:nvPr/>
        </p:nvSpPr>
        <p:spPr>
          <a:xfrm rot="5400000">
            <a:off x="7409270" y="843464"/>
            <a:ext cx="195054" cy="192142"/>
          </a:xfrm>
          <a:prstGeom prst="blockArc">
            <a:avLst>
              <a:gd name="adj1" fmla="val 10800000"/>
              <a:gd name="adj2" fmla="val 21422847"/>
              <a:gd name="adj3" fmla="val 566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Block Arc 46">
            <a:extLst>
              <a:ext uri="{FF2B5EF4-FFF2-40B4-BE49-F238E27FC236}">
                <a16:creationId xmlns:a16="http://schemas.microsoft.com/office/drawing/2014/main" id="{F8CD8010-7D2A-42AA-BCD5-21310DD03C41}"/>
              </a:ext>
            </a:extLst>
          </p:cNvPr>
          <p:cNvSpPr/>
          <p:nvPr/>
        </p:nvSpPr>
        <p:spPr>
          <a:xfrm rot="5400000">
            <a:off x="7383791" y="762856"/>
            <a:ext cx="358714" cy="353359"/>
          </a:xfrm>
          <a:prstGeom prst="blockArc">
            <a:avLst>
              <a:gd name="adj1" fmla="val 10800000"/>
              <a:gd name="adj2" fmla="val 21401521"/>
              <a:gd name="adj3" fmla="val 41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2823D1A3-6761-40BD-BC47-E6597B02CE97}"/>
              </a:ext>
            </a:extLst>
          </p:cNvPr>
          <p:cNvSpPr/>
          <p:nvPr/>
        </p:nvSpPr>
        <p:spPr>
          <a:xfrm>
            <a:off x="7215970" y="1156087"/>
            <a:ext cx="75758" cy="60804"/>
          </a:xfrm>
          <a:prstGeom prst="can">
            <a:avLst/>
          </a:prstGeom>
          <a:solidFill>
            <a:schemeClr val="tx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>
            <a:extLst>
              <a:ext uri="{FF2B5EF4-FFF2-40B4-BE49-F238E27FC236}">
                <a16:creationId xmlns:a16="http://schemas.microsoft.com/office/drawing/2014/main" id="{87512EF4-A603-4716-9A41-D64635C3B7D4}"/>
              </a:ext>
            </a:extLst>
          </p:cNvPr>
          <p:cNvSpPr/>
          <p:nvPr/>
        </p:nvSpPr>
        <p:spPr>
          <a:xfrm>
            <a:off x="6888577" y="1572552"/>
            <a:ext cx="659452" cy="617424"/>
          </a:xfrm>
          <a:prstGeom prst="sun">
            <a:avLst>
              <a:gd name="adj" fmla="val 4687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3" name="Graphic 82" descr="Checkmark">
            <a:extLst>
              <a:ext uri="{FF2B5EF4-FFF2-40B4-BE49-F238E27FC236}">
                <a16:creationId xmlns:a16="http://schemas.microsoft.com/office/drawing/2014/main" id="{F043545E-4C64-4798-809C-7642749A4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1655" y="2063956"/>
            <a:ext cx="553844" cy="553844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BBAFC8B9-2D91-4524-B874-7708AB408835}"/>
              </a:ext>
            </a:extLst>
          </p:cNvPr>
          <p:cNvGrpSpPr/>
          <p:nvPr/>
        </p:nvGrpSpPr>
        <p:grpSpPr>
          <a:xfrm>
            <a:off x="7425348" y="1002505"/>
            <a:ext cx="192114" cy="337353"/>
            <a:chOff x="6181616" y="3235949"/>
            <a:chExt cx="384762" cy="675644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F2B257C-59DB-41A8-8963-8492A19BC27E}"/>
                </a:ext>
              </a:extLst>
            </p:cNvPr>
            <p:cNvSpPr/>
            <p:nvPr/>
          </p:nvSpPr>
          <p:spPr>
            <a:xfrm>
              <a:off x="6181616" y="3386726"/>
              <a:ext cx="83384" cy="169276"/>
            </a:xfrm>
            <a:prstGeom prst="roundRect">
              <a:avLst>
                <a:gd name="adj" fmla="val 272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008047E-57AA-4E5C-A85F-17D4F62F4438}"/>
                </a:ext>
              </a:extLst>
            </p:cNvPr>
            <p:cNvSpPr/>
            <p:nvPr/>
          </p:nvSpPr>
          <p:spPr>
            <a:xfrm>
              <a:off x="6181616" y="3618977"/>
              <a:ext cx="83384" cy="169276"/>
            </a:xfrm>
            <a:prstGeom prst="roundRect">
              <a:avLst>
                <a:gd name="adj" fmla="val 272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6229225-98C0-4465-9F09-3C9178CAE37B}"/>
                </a:ext>
              </a:extLst>
            </p:cNvPr>
            <p:cNvSpPr/>
            <p:nvPr/>
          </p:nvSpPr>
          <p:spPr>
            <a:xfrm>
              <a:off x="6482994" y="3386726"/>
              <a:ext cx="83384" cy="169276"/>
            </a:xfrm>
            <a:prstGeom prst="roundRect">
              <a:avLst>
                <a:gd name="adj" fmla="val 272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D5B4787-B602-4DB9-ACC7-99A2DC53DDF4}"/>
                </a:ext>
              </a:extLst>
            </p:cNvPr>
            <p:cNvSpPr/>
            <p:nvPr/>
          </p:nvSpPr>
          <p:spPr>
            <a:xfrm>
              <a:off x="6482994" y="3618977"/>
              <a:ext cx="83384" cy="169276"/>
            </a:xfrm>
            <a:prstGeom prst="roundRect">
              <a:avLst>
                <a:gd name="adj" fmla="val 272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B703D33-B08F-45F0-A7A8-244BDEA4F9D3}"/>
                </a:ext>
              </a:extLst>
            </p:cNvPr>
            <p:cNvSpPr/>
            <p:nvPr/>
          </p:nvSpPr>
          <p:spPr>
            <a:xfrm>
              <a:off x="6223546" y="3235949"/>
              <a:ext cx="296906" cy="675644"/>
            </a:xfrm>
            <a:custGeom>
              <a:avLst/>
              <a:gdLst>
                <a:gd name="connsiteX0" fmla="*/ 84666 w 296906"/>
                <a:gd name="connsiteY0" fmla="*/ 0 h 675642"/>
                <a:gd name="connsiteX1" fmla="*/ 212001 w 296906"/>
                <a:gd name="connsiteY1" fmla="*/ 0 h 675642"/>
                <a:gd name="connsiteX2" fmla="*/ 288440 w 296906"/>
                <a:gd name="connsiteY2" fmla="*/ 76439 h 675642"/>
                <a:gd name="connsiteX3" fmla="*/ 288440 w 296906"/>
                <a:gd name="connsiteY3" fmla="*/ 151080 h 675642"/>
                <a:gd name="connsiteX4" fmla="*/ 290541 w 296906"/>
                <a:gd name="connsiteY4" fmla="*/ 154196 h 675642"/>
                <a:gd name="connsiteX5" fmla="*/ 296906 w 296906"/>
                <a:gd name="connsiteY5" fmla="*/ 185722 h 675642"/>
                <a:gd name="connsiteX6" fmla="*/ 296906 w 296906"/>
                <a:gd name="connsiteY6" fmla="*/ 534278 h 675642"/>
                <a:gd name="connsiteX7" fmla="*/ 290541 w 296906"/>
                <a:gd name="connsiteY7" fmla="*/ 565804 h 675642"/>
                <a:gd name="connsiteX8" fmla="*/ 288440 w 296906"/>
                <a:gd name="connsiteY8" fmla="*/ 568921 h 675642"/>
                <a:gd name="connsiteX9" fmla="*/ 288440 w 296906"/>
                <a:gd name="connsiteY9" fmla="*/ 599203 h 675642"/>
                <a:gd name="connsiteX10" fmla="*/ 212001 w 296906"/>
                <a:gd name="connsiteY10" fmla="*/ 675642 h 675642"/>
                <a:gd name="connsiteX11" fmla="*/ 84666 w 296906"/>
                <a:gd name="connsiteY11" fmla="*/ 675642 h 675642"/>
                <a:gd name="connsiteX12" fmla="*/ 8227 w 296906"/>
                <a:gd name="connsiteY12" fmla="*/ 599203 h 675642"/>
                <a:gd name="connsiteX13" fmla="*/ 8227 w 296906"/>
                <a:gd name="connsiteY13" fmla="*/ 568566 h 675642"/>
                <a:gd name="connsiteX14" fmla="*/ 6365 w 296906"/>
                <a:gd name="connsiteY14" fmla="*/ 565804 h 675642"/>
                <a:gd name="connsiteX15" fmla="*/ 0 w 296906"/>
                <a:gd name="connsiteY15" fmla="*/ 534278 h 675642"/>
                <a:gd name="connsiteX16" fmla="*/ 0 w 296906"/>
                <a:gd name="connsiteY16" fmla="*/ 185722 h 675642"/>
                <a:gd name="connsiteX17" fmla="*/ 6365 w 296906"/>
                <a:gd name="connsiteY17" fmla="*/ 154196 h 675642"/>
                <a:gd name="connsiteX18" fmla="*/ 8227 w 296906"/>
                <a:gd name="connsiteY18" fmla="*/ 151434 h 675642"/>
                <a:gd name="connsiteX19" fmla="*/ 8227 w 296906"/>
                <a:gd name="connsiteY19" fmla="*/ 76439 h 675642"/>
                <a:gd name="connsiteX20" fmla="*/ 84666 w 296906"/>
                <a:gd name="connsiteY20" fmla="*/ 0 h 6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6906" h="675642">
                  <a:moveTo>
                    <a:pt x="84666" y="0"/>
                  </a:moveTo>
                  <a:lnTo>
                    <a:pt x="212001" y="0"/>
                  </a:lnTo>
                  <a:cubicBezTo>
                    <a:pt x="254217" y="0"/>
                    <a:pt x="288440" y="34223"/>
                    <a:pt x="288440" y="76439"/>
                  </a:cubicBezTo>
                  <a:lnTo>
                    <a:pt x="288440" y="151080"/>
                  </a:lnTo>
                  <a:lnTo>
                    <a:pt x="290541" y="154196"/>
                  </a:lnTo>
                  <a:cubicBezTo>
                    <a:pt x="294640" y="163886"/>
                    <a:pt x="296906" y="174539"/>
                    <a:pt x="296906" y="185722"/>
                  </a:cubicBezTo>
                  <a:lnTo>
                    <a:pt x="296906" y="534278"/>
                  </a:lnTo>
                  <a:cubicBezTo>
                    <a:pt x="296906" y="545461"/>
                    <a:pt x="294640" y="556114"/>
                    <a:pt x="290541" y="565804"/>
                  </a:cubicBezTo>
                  <a:lnTo>
                    <a:pt x="288440" y="568921"/>
                  </a:lnTo>
                  <a:lnTo>
                    <a:pt x="288440" y="599203"/>
                  </a:lnTo>
                  <a:cubicBezTo>
                    <a:pt x="288440" y="641419"/>
                    <a:pt x="254217" y="675642"/>
                    <a:pt x="212001" y="675642"/>
                  </a:cubicBezTo>
                  <a:lnTo>
                    <a:pt x="84666" y="675642"/>
                  </a:lnTo>
                  <a:cubicBezTo>
                    <a:pt x="42450" y="675642"/>
                    <a:pt x="8227" y="641419"/>
                    <a:pt x="8227" y="599203"/>
                  </a:cubicBezTo>
                  <a:lnTo>
                    <a:pt x="8227" y="568566"/>
                  </a:lnTo>
                  <a:lnTo>
                    <a:pt x="6365" y="565804"/>
                  </a:lnTo>
                  <a:cubicBezTo>
                    <a:pt x="2266" y="556114"/>
                    <a:pt x="0" y="545461"/>
                    <a:pt x="0" y="534278"/>
                  </a:cubicBezTo>
                  <a:lnTo>
                    <a:pt x="0" y="185722"/>
                  </a:lnTo>
                  <a:cubicBezTo>
                    <a:pt x="0" y="174539"/>
                    <a:pt x="2266" y="163886"/>
                    <a:pt x="6365" y="154196"/>
                  </a:cubicBezTo>
                  <a:lnTo>
                    <a:pt x="8227" y="151434"/>
                  </a:lnTo>
                  <a:lnTo>
                    <a:pt x="8227" y="76439"/>
                  </a:lnTo>
                  <a:cubicBezTo>
                    <a:pt x="8227" y="34223"/>
                    <a:pt x="42450" y="0"/>
                    <a:pt x="84666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26ED6F55-F408-4330-A633-361EDE25A9C3}"/>
              </a:ext>
            </a:extLst>
          </p:cNvPr>
          <p:cNvSpPr/>
          <p:nvPr/>
        </p:nvSpPr>
        <p:spPr>
          <a:xfrm>
            <a:off x="7329203" y="2841012"/>
            <a:ext cx="437651" cy="21882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1ACF72-E66B-4DAF-A8A1-B2C7092DB416}"/>
              </a:ext>
            </a:extLst>
          </p:cNvPr>
          <p:cNvSpPr/>
          <p:nvPr/>
        </p:nvSpPr>
        <p:spPr>
          <a:xfrm rot="5400000">
            <a:off x="7329203" y="2853717"/>
            <a:ext cx="437651" cy="21882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Delay 94">
            <a:extLst>
              <a:ext uri="{FF2B5EF4-FFF2-40B4-BE49-F238E27FC236}">
                <a16:creationId xmlns:a16="http://schemas.microsoft.com/office/drawing/2014/main" id="{305A4E15-0D9B-491F-8C8E-7F6A31546795}"/>
              </a:ext>
            </a:extLst>
          </p:cNvPr>
          <p:cNvSpPr/>
          <p:nvPr/>
        </p:nvSpPr>
        <p:spPr>
          <a:xfrm rot="16200000">
            <a:off x="6886741" y="4215521"/>
            <a:ext cx="108612" cy="99248"/>
          </a:xfrm>
          <a:prstGeom prst="flowChartDela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Delay 95">
            <a:extLst>
              <a:ext uri="{FF2B5EF4-FFF2-40B4-BE49-F238E27FC236}">
                <a16:creationId xmlns:a16="http://schemas.microsoft.com/office/drawing/2014/main" id="{E9098BC3-0414-4810-A81D-67C4AA832B7D}"/>
              </a:ext>
            </a:extLst>
          </p:cNvPr>
          <p:cNvSpPr/>
          <p:nvPr/>
        </p:nvSpPr>
        <p:spPr>
          <a:xfrm rot="16200000">
            <a:off x="7024963" y="4215521"/>
            <a:ext cx="108612" cy="99248"/>
          </a:xfrm>
          <a:prstGeom prst="flowChartDelay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Delay 96">
            <a:extLst>
              <a:ext uri="{FF2B5EF4-FFF2-40B4-BE49-F238E27FC236}">
                <a16:creationId xmlns:a16="http://schemas.microsoft.com/office/drawing/2014/main" id="{EC00EB7A-E47B-4E9D-A6AE-1C01F2C230B1}"/>
              </a:ext>
            </a:extLst>
          </p:cNvPr>
          <p:cNvSpPr/>
          <p:nvPr/>
        </p:nvSpPr>
        <p:spPr>
          <a:xfrm rot="16200000">
            <a:off x="7167441" y="4215521"/>
            <a:ext cx="108612" cy="99248"/>
          </a:xfrm>
          <a:prstGeom prst="flowChartDelay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3E00B4E-E4C0-4EB6-82BB-EE95248F2FCF}"/>
              </a:ext>
            </a:extLst>
          </p:cNvPr>
          <p:cNvSpPr/>
          <p:nvPr/>
        </p:nvSpPr>
        <p:spPr>
          <a:xfrm>
            <a:off x="7372566" y="4166671"/>
            <a:ext cx="348930" cy="4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39C33FD-B382-4352-82BE-03889769EC9D}"/>
              </a:ext>
            </a:extLst>
          </p:cNvPr>
          <p:cNvGrpSpPr/>
          <p:nvPr/>
        </p:nvGrpSpPr>
        <p:grpSpPr>
          <a:xfrm>
            <a:off x="7270272" y="3256000"/>
            <a:ext cx="42361" cy="132755"/>
            <a:chOff x="3889439" y="1130346"/>
            <a:chExt cx="157236" cy="492760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C54AC137-E269-46C1-B3EE-231042B508B1}"/>
                </a:ext>
              </a:extLst>
            </p:cNvPr>
            <p:cNvSpPr/>
            <p:nvPr/>
          </p:nvSpPr>
          <p:spPr>
            <a:xfrm>
              <a:off x="3952826" y="1189447"/>
              <a:ext cx="88189" cy="1872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FBE23BE3-FDD2-4250-A33F-ACE237B7F158}"/>
                </a:ext>
              </a:extLst>
            </p:cNvPr>
            <p:cNvSpPr/>
            <p:nvPr/>
          </p:nvSpPr>
          <p:spPr>
            <a:xfrm>
              <a:off x="3958486" y="1406276"/>
              <a:ext cx="88189" cy="1872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15ACDE2-DF84-4E61-89D9-249FF36E95CA}"/>
                </a:ext>
              </a:extLst>
            </p:cNvPr>
            <p:cNvSpPr/>
            <p:nvPr/>
          </p:nvSpPr>
          <p:spPr>
            <a:xfrm>
              <a:off x="3889439" y="1130346"/>
              <a:ext cx="88189" cy="492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Block Arc 99">
            <a:extLst>
              <a:ext uri="{FF2B5EF4-FFF2-40B4-BE49-F238E27FC236}">
                <a16:creationId xmlns:a16="http://schemas.microsoft.com/office/drawing/2014/main" id="{53F9928B-CF06-4FEC-8DD9-C22CD46E1E90}"/>
              </a:ext>
            </a:extLst>
          </p:cNvPr>
          <p:cNvSpPr/>
          <p:nvPr/>
        </p:nvSpPr>
        <p:spPr>
          <a:xfrm rot="5400000">
            <a:off x="7328657" y="3292573"/>
            <a:ext cx="77454" cy="76298"/>
          </a:xfrm>
          <a:prstGeom prst="blockArc">
            <a:avLst>
              <a:gd name="adj1" fmla="val 10800000"/>
              <a:gd name="adj2" fmla="val 40"/>
              <a:gd name="adj3" fmla="val 1656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Block Arc 100">
            <a:extLst>
              <a:ext uri="{FF2B5EF4-FFF2-40B4-BE49-F238E27FC236}">
                <a16:creationId xmlns:a16="http://schemas.microsoft.com/office/drawing/2014/main" id="{A5318ED6-55E3-41F6-9DA0-66396CA77121}"/>
              </a:ext>
            </a:extLst>
          </p:cNvPr>
          <p:cNvSpPr/>
          <p:nvPr/>
        </p:nvSpPr>
        <p:spPr>
          <a:xfrm rot="5400000">
            <a:off x="7387219" y="3267982"/>
            <a:ext cx="127383" cy="125481"/>
          </a:xfrm>
          <a:prstGeom prst="blockArc">
            <a:avLst>
              <a:gd name="adj1" fmla="val 10800000"/>
              <a:gd name="adj2" fmla="val 87391"/>
              <a:gd name="adj3" fmla="val 104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Block Arc 101">
            <a:extLst>
              <a:ext uri="{FF2B5EF4-FFF2-40B4-BE49-F238E27FC236}">
                <a16:creationId xmlns:a16="http://schemas.microsoft.com/office/drawing/2014/main" id="{279160B0-6EF7-4FBB-9815-3B488F425963}"/>
              </a:ext>
            </a:extLst>
          </p:cNvPr>
          <p:cNvSpPr/>
          <p:nvPr/>
        </p:nvSpPr>
        <p:spPr>
          <a:xfrm rot="5400000">
            <a:off x="7428302" y="3234652"/>
            <a:ext cx="195054" cy="192142"/>
          </a:xfrm>
          <a:prstGeom prst="blockArc">
            <a:avLst>
              <a:gd name="adj1" fmla="val 10800000"/>
              <a:gd name="adj2" fmla="val 21422847"/>
              <a:gd name="adj3" fmla="val 566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Block Arc 102">
            <a:extLst>
              <a:ext uri="{FF2B5EF4-FFF2-40B4-BE49-F238E27FC236}">
                <a16:creationId xmlns:a16="http://schemas.microsoft.com/office/drawing/2014/main" id="{7EF14C6C-02F4-4B0A-AD42-CE62D8CE0734}"/>
              </a:ext>
            </a:extLst>
          </p:cNvPr>
          <p:cNvSpPr/>
          <p:nvPr/>
        </p:nvSpPr>
        <p:spPr>
          <a:xfrm rot="5400000">
            <a:off x="7402823" y="3154044"/>
            <a:ext cx="358714" cy="353359"/>
          </a:xfrm>
          <a:prstGeom prst="blockArc">
            <a:avLst>
              <a:gd name="adj1" fmla="val 10800000"/>
              <a:gd name="adj2" fmla="val 21401521"/>
              <a:gd name="adj3" fmla="val 41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58C7FE6A-0DC0-4A7B-B924-DDD7390CF358}"/>
              </a:ext>
            </a:extLst>
          </p:cNvPr>
          <p:cNvSpPr/>
          <p:nvPr/>
        </p:nvSpPr>
        <p:spPr>
          <a:xfrm>
            <a:off x="7235002" y="3547275"/>
            <a:ext cx="75758" cy="60804"/>
          </a:xfrm>
          <a:prstGeom prst="can">
            <a:avLst/>
          </a:prstGeom>
          <a:solidFill>
            <a:schemeClr val="tx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un 104">
            <a:extLst>
              <a:ext uri="{FF2B5EF4-FFF2-40B4-BE49-F238E27FC236}">
                <a16:creationId xmlns:a16="http://schemas.microsoft.com/office/drawing/2014/main" id="{1018AB4D-4705-41E6-9E91-D752B0EB8C30}"/>
              </a:ext>
            </a:extLst>
          </p:cNvPr>
          <p:cNvSpPr/>
          <p:nvPr/>
        </p:nvSpPr>
        <p:spPr>
          <a:xfrm>
            <a:off x="6780609" y="3963740"/>
            <a:ext cx="659452" cy="617424"/>
          </a:xfrm>
          <a:prstGeom prst="sun">
            <a:avLst>
              <a:gd name="adj" fmla="val 46875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A5A11C41-1B33-4E0A-99D7-3D7A17F9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0687" y="4455144"/>
            <a:ext cx="553844" cy="553844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4101A1D-0527-4F73-9A80-1586028C3D3B}"/>
              </a:ext>
            </a:extLst>
          </p:cNvPr>
          <p:cNvGrpSpPr/>
          <p:nvPr/>
        </p:nvGrpSpPr>
        <p:grpSpPr>
          <a:xfrm>
            <a:off x="7444380" y="3334218"/>
            <a:ext cx="192114" cy="337353"/>
            <a:chOff x="6181616" y="3235949"/>
            <a:chExt cx="384762" cy="675644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4949240-4503-4209-9D41-548CC714B35A}"/>
                </a:ext>
              </a:extLst>
            </p:cNvPr>
            <p:cNvSpPr/>
            <p:nvPr/>
          </p:nvSpPr>
          <p:spPr>
            <a:xfrm>
              <a:off x="6181616" y="3386726"/>
              <a:ext cx="83384" cy="169276"/>
            </a:xfrm>
            <a:prstGeom prst="roundRect">
              <a:avLst>
                <a:gd name="adj" fmla="val 272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ACDD9B37-4E1B-4AE7-A856-5E17FBF8B2E0}"/>
                </a:ext>
              </a:extLst>
            </p:cNvPr>
            <p:cNvSpPr/>
            <p:nvPr/>
          </p:nvSpPr>
          <p:spPr>
            <a:xfrm>
              <a:off x="6181616" y="3618977"/>
              <a:ext cx="83384" cy="169276"/>
            </a:xfrm>
            <a:prstGeom prst="roundRect">
              <a:avLst>
                <a:gd name="adj" fmla="val 272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E9E40413-67C0-4225-B79A-92F58B042B10}"/>
                </a:ext>
              </a:extLst>
            </p:cNvPr>
            <p:cNvSpPr/>
            <p:nvPr/>
          </p:nvSpPr>
          <p:spPr>
            <a:xfrm>
              <a:off x="6482994" y="3386726"/>
              <a:ext cx="83384" cy="169276"/>
            </a:xfrm>
            <a:prstGeom prst="roundRect">
              <a:avLst>
                <a:gd name="adj" fmla="val 272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04F3DB76-F9D9-44A4-B3BC-F880980EF638}"/>
                </a:ext>
              </a:extLst>
            </p:cNvPr>
            <p:cNvSpPr/>
            <p:nvPr/>
          </p:nvSpPr>
          <p:spPr>
            <a:xfrm>
              <a:off x="6482994" y="3618977"/>
              <a:ext cx="83384" cy="169276"/>
            </a:xfrm>
            <a:prstGeom prst="roundRect">
              <a:avLst>
                <a:gd name="adj" fmla="val 272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1CA2D07-3492-4EF6-ADD5-41227F16A143}"/>
                </a:ext>
              </a:extLst>
            </p:cNvPr>
            <p:cNvSpPr/>
            <p:nvPr/>
          </p:nvSpPr>
          <p:spPr>
            <a:xfrm>
              <a:off x="6223546" y="3235949"/>
              <a:ext cx="296906" cy="675644"/>
            </a:xfrm>
            <a:custGeom>
              <a:avLst/>
              <a:gdLst>
                <a:gd name="connsiteX0" fmla="*/ 84666 w 296906"/>
                <a:gd name="connsiteY0" fmla="*/ 0 h 675642"/>
                <a:gd name="connsiteX1" fmla="*/ 212001 w 296906"/>
                <a:gd name="connsiteY1" fmla="*/ 0 h 675642"/>
                <a:gd name="connsiteX2" fmla="*/ 288440 w 296906"/>
                <a:gd name="connsiteY2" fmla="*/ 76439 h 675642"/>
                <a:gd name="connsiteX3" fmla="*/ 288440 w 296906"/>
                <a:gd name="connsiteY3" fmla="*/ 151080 h 675642"/>
                <a:gd name="connsiteX4" fmla="*/ 290541 w 296906"/>
                <a:gd name="connsiteY4" fmla="*/ 154196 h 675642"/>
                <a:gd name="connsiteX5" fmla="*/ 296906 w 296906"/>
                <a:gd name="connsiteY5" fmla="*/ 185722 h 675642"/>
                <a:gd name="connsiteX6" fmla="*/ 296906 w 296906"/>
                <a:gd name="connsiteY6" fmla="*/ 534278 h 675642"/>
                <a:gd name="connsiteX7" fmla="*/ 290541 w 296906"/>
                <a:gd name="connsiteY7" fmla="*/ 565804 h 675642"/>
                <a:gd name="connsiteX8" fmla="*/ 288440 w 296906"/>
                <a:gd name="connsiteY8" fmla="*/ 568921 h 675642"/>
                <a:gd name="connsiteX9" fmla="*/ 288440 w 296906"/>
                <a:gd name="connsiteY9" fmla="*/ 599203 h 675642"/>
                <a:gd name="connsiteX10" fmla="*/ 212001 w 296906"/>
                <a:gd name="connsiteY10" fmla="*/ 675642 h 675642"/>
                <a:gd name="connsiteX11" fmla="*/ 84666 w 296906"/>
                <a:gd name="connsiteY11" fmla="*/ 675642 h 675642"/>
                <a:gd name="connsiteX12" fmla="*/ 8227 w 296906"/>
                <a:gd name="connsiteY12" fmla="*/ 599203 h 675642"/>
                <a:gd name="connsiteX13" fmla="*/ 8227 w 296906"/>
                <a:gd name="connsiteY13" fmla="*/ 568566 h 675642"/>
                <a:gd name="connsiteX14" fmla="*/ 6365 w 296906"/>
                <a:gd name="connsiteY14" fmla="*/ 565804 h 675642"/>
                <a:gd name="connsiteX15" fmla="*/ 0 w 296906"/>
                <a:gd name="connsiteY15" fmla="*/ 534278 h 675642"/>
                <a:gd name="connsiteX16" fmla="*/ 0 w 296906"/>
                <a:gd name="connsiteY16" fmla="*/ 185722 h 675642"/>
                <a:gd name="connsiteX17" fmla="*/ 6365 w 296906"/>
                <a:gd name="connsiteY17" fmla="*/ 154196 h 675642"/>
                <a:gd name="connsiteX18" fmla="*/ 8227 w 296906"/>
                <a:gd name="connsiteY18" fmla="*/ 151434 h 675642"/>
                <a:gd name="connsiteX19" fmla="*/ 8227 w 296906"/>
                <a:gd name="connsiteY19" fmla="*/ 76439 h 675642"/>
                <a:gd name="connsiteX20" fmla="*/ 84666 w 296906"/>
                <a:gd name="connsiteY20" fmla="*/ 0 h 6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6906" h="675642">
                  <a:moveTo>
                    <a:pt x="84666" y="0"/>
                  </a:moveTo>
                  <a:lnTo>
                    <a:pt x="212001" y="0"/>
                  </a:lnTo>
                  <a:cubicBezTo>
                    <a:pt x="254217" y="0"/>
                    <a:pt x="288440" y="34223"/>
                    <a:pt x="288440" y="76439"/>
                  </a:cubicBezTo>
                  <a:lnTo>
                    <a:pt x="288440" y="151080"/>
                  </a:lnTo>
                  <a:lnTo>
                    <a:pt x="290541" y="154196"/>
                  </a:lnTo>
                  <a:cubicBezTo>
                    <a:pt x="294640" y="163886"/>
                    <a:pt x="296906" y="174539"/>
                    <a:pt x="296906" y="185722"/>
                  </a:cubicBezTo>
                  <a:lnTo>
                    <a:pt x="296906" y="534278"/>
                  </a:lnTo>
                  <a:cubicBezTo>
                    <a:pt x="296906" y="545461"/>
                    <a:pt x="294640" y="556114"/>
                    <a:pt x="290541" y="565804"/>
                  </a:cubicBezTo>
                  <a:lnTo>
                    <a:pt x="288440" y="568921"/>
                  </a:lnTo>
                  <a:lnTo>
                    <a:pt x="288440" y="599203"/>
                  </a:lnTo>
                  <a:cubicBezTo>
                    <a:pt x="288440" y="641419"/>
                    <a:pt x="254217" y="675642"/>
                    <a:pt x="212001" y="675642"/>
                  </a:cubicBezTo>
                  <a:lnTo>
                    <a:pt x="84666" y="675642"/>
                  </a:lnTo>
                  <a:cubicBezTo>
                    <a:pt x="42450" y="675642"/>
                    <a:pt x="8227" y="641419"/>
                    <a:pt x="8227" y="599203"/>
                  </a:cubicBezTo>
                  <a:lnTo>
                    <a:pt x="8227" y="568566"/>
                  </a:lnTo>
                  <a:lnTo>
                    <a:pt x="6365" y="565804"/>
                  </a:lnTo>
                  <a:cubicBezTo>
                    <a:pt x="2266" y="556114"/>
                    <a:pt x="0" y="545461"/>
                    <a:pt x="0" y="534278"/>
                  </a:cubicBezTo>
                  <a:lnTo>
                    <a:pt x="0" y="185722"/>
                  </a:lnTo>
                  <a:cubicBezTo>
                    <a:pt x="0" y="174539"/>
                    <a:pt x="2266" y="163886"/>
                    <a:pt x="6365" y="154196"/>
                  </a:cubicBezTo>
                  <a:lnTo>
                    <a:pt x="8227" y="151434"/>
                  </a:lnTo>
                  <a:lnTo>
                    <a:pt x="8227" y="76439"/>
                  </a:lnTo>
                  <a:cubicBezTo>
                    <a:pt x="8227" y="34223"/>
                    <a:pt x="42450" y="0"/>
                    <a:pt x="84666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3FD1DF-63D3-4775-86DA-E3F681F11829}"/>
              </a:ext>
            </a:extLst>
          </p:cNvPr>
          <p:cNvGrpSpPr/>
          <p:nvPr/>
        </p:nvGrpSpPr>
        <p:grpSpPr>
          <a:xfrm>
            <a:off x="1262305" y="1062922"/>
            <a:ext cx="3600000" cy="3600000"/>
            <a:chOff x="1262305" y="1062922"/>
            <a:chExt cx="3600000" cy="360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6DB2BE-26F2-4679-8EB7-963DD5F30BC3}"/>
                </a:ext>
              </a:extLst>
            </p:cNvPr>
            <p:cNvSpPr/>
            <p:nvPr/>
          </p:nvSpPr>
          <p:spPr>
            <a:xfrm>
              <a:off x="2702305" y="1062922"/>
              <a:ext cx="720000" cy="36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05E6D3-5BAB-47AE-ACC0-4B79A15F88E2}"/>
                </a:ext>
              </a:extLst>
            </p:cNvPr>
            <p:cNvSpPr/>
            <p:nvPr/>
          </p:nvSpPr>
          <p:spPr>
            <a:xfrm rot="5400000">
              <a:off x="2702305" y="1083823"/>
              <a:ext cx="720000" cy="36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Delay 9">
              <a:extLst>
                <a:ext uri="{FF2B5EF4-FFF2-40B4-BE49-F238E27FC236}">
                  <a16:creationId xmlns:a16="http://schemas.microsoft.com/office/drawing/2014/main" id="{2A4CF848-4604-4710-BC4F-E8EE2CF099D4}"/>
                </a:ext>
              </a:extLst>
            </p:cNvPr>
            <p:cNvSpPr/>
            <p:nvPr/>
          </p:nvSpPr>
          <p:spPr>
            <a:xfrm rot="16200000">
              <a:off x="1974391" y="3324189"/>
              <a:ext cx="178683" cy="163277"/>
            </a:xfrm>
            <a:prstGeom prst="flowChartDela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elay 10">
              <a:extLst>
                <a:ext uri="{FF2B5EF4-FFF2-40B4-BE49-F238E27FC236}">
                  <a16:creationId xmlns:a16="http://schemas.microsoft.com/office/drawing/2014/main" id="{7AEB8919-97AA-47A2-B9A1-4F110ECD9F82}"/>
                </a:ext>
              </a:extLst>
            </p:cNvPr>
            <p:cNvSpPr/>
            <p:nvPr/>
          </p:nvSpPr>
          <p:spPr>
            <a:xfrm rot="16200000">
              <a:off x="2201787" y="3324189"/>
              <a:ext cx="178683" cy="163277"/>
            </a:xfrm>
            <a:prstGeom prst="flowChartDelay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elay 11">
              <a:extLst>
                <a:ext uri="{FF2B5EF4-FFF2-40B4-BE49-F238E27FC236}">
                  <a16:creationId xmlns:a16="http://schemas.microsoft.com/office/drawing/2014/main" id="{52E72029-08B1-4D7B-B2B6-D112FFA8C1F5}"/>
                </a:ext>
              </a:extLst>
            </p:cNvPr>
            <p:cNvSpPr/>
            <p:nvPr/>
          </p:nvSpPr>
          <p:spPr>
            <a:xfrm rot="16200000">
              <a:off x="2436184" y="3324188"/>
              <a:ext cx="178683" cy="163277"/>
            </a:xfrm>
            <a:prstGeom prst="flowChartDelay">
              <a:avLst/>
            </a:prstGeom>
            <a:solidFill>
              <a:srgbClr val="00B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1F1A9D-BE2F-422E-86FF-7216E40D1962}"/>
                </a:ext>
              </a:extLst>
            </p:cNvPr>
            <p:cNvSpPr/>
            <p:nvPr/>
          </p:nvSpPr>
          <p:spPr>
            <a:xfrm>
              <a:off x="2773643" y="3243823"/>
              <a:ext cx="574040" cy="72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D706AE6-583C-4759-83E8-4806645394AC}"/>
                </a:ext>
              </a:extLst>
            </p:cNvPr>
            <p:cNvGrpSpPr/>
            <p:nvPr/>
          </p:nvGrpSpPr>
          <p:grpSpPr>
            <a:xfrm>
              <a:off x="2605356" y="1745638"/>
              <a:ext cx="69690" cy="218401"/>
              <a:chOff x="3889439" y="1130346"/>
              <a:chExt cx="157236" cy="49276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BAE6FEE4-6A9F-43FA-9184-C898A0FA6301}"/>
                  </a:ext>
                </a:extLst>
              </p:cNvPr>
              <p:cNvSpPr/>
              <p:nvPr/>
            </p:nvSpPr>
            <p:spPr>
              <a:xfrm>
                <a:off x="3952826" y="1189447"/>
                <a:ext cx="88189" cy="18727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5D3C1F0D-567D-484D-A129-438F38AAFBF0}"/>
                  </a:ext>
                </a:extLst>
              </p:cNvPr>
              <p:cNvSpPr/>
              <p:nvPr/>
            </p:nvSpPr>
            <p:spPr>
              <a:xfrm>
                <a:off x="3958486" y="1406276"/>
                <a:ext cx="88189" cy="18727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8E9278-56C2-40B7-84D6-77842F19075F}"/>
                  </a:ext>
                </a:extLst>
              </p:cNvPr>
              <p:cNvSpPr/>
              <p:nvPr/>
            </p:nvSpPr>
            <p:spPr>
              <a:xfrm>
                <a:off x="3889439" y="1130346"/>
                <a:ext cx="88189" cy="4927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489781D5-0C4C-43B7-A075-819B534AC22C}"/>
                </a:ext>
              </a:extLst>
            </p:cNvPr>
            <p:cNvSpPr/>
            <p:nvPr/>
          </p:nvSpPr>
          <p:spPr>
            <a:xfrm rot="5400000">
              <a:off x="2701407" y="1805806"/>
              <a:ext cx="127423" cy="125521"/>
            </a:xfrm>
            <a:prstGeom prst="blockArc">
              <a:avLst>
                <a:gd name="adj1" fmla="val 10800000"/>
                <a:gd name="adj2" fmla="val 40"/>
                <a:gd name="adj3" fmla="val 1656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687C9F83-5775-4D13-8812-A00DB3A58DFF}"/>
                </a:ext>
              </a:extLst>
            </p:cNvPr>
            <p:cNvSpPr/>
            <p:nvPr/>
          </p:nvSpPr>
          <p:spPr>
            <a:xfrm rot="5400000">
              <a:off x="2797750" y="1765350"/>
              <a:ext cx="209563" cy="206435"/>
            </a:xfrm>
            <a:prstGeom prst="blockArc">
              <a:avLst>
                <a:gd name="adj1" fmla="val 10800000"/>
                <a:gd name="adj2" fmla="val 87391"/>
                <a:gd name="adj3" fmla="val 104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89460F72-D0F7-48D6-9ED7-1D50D4EC6343}"/>
                </a:ext>
              </a:extLst>
            </p:cNvPr>
            <p:cNvSpPr/>
            <p:nvPr/>
          </p:nvSpPr>
          <p:spPr>
            <a:xfrm rot="5400000">
              <a:off x="2865338" y="1710517"/>
              <a:ext cx="320892" cy="316102"/>
            </a:xfrm>
            <a:prstGeom prst="blockArc">
              <a:avLst>
                <a:gd name="adj1" fmla="val 10800000"/>
                <a:gd name="adj2" fmla="val 21422847"/>
                <a:gd name="adj3" fmla="val 56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74832C7D-ECC5-4269-A8F1-3E79570A9142}"/>
                </a:ext>
              </a:extLst>
            </p:cNvPr>
            <p:cNvSpPr/>
            <p:nvPr/>
          </p:nvSpPr>
          <p:spPr>
            <a:xfrm rot="5400000">
              <a:off x="2823421" y="1577905"/>
              <a:ext cx="590136" cy="581327"/>
            </a:xfrm>
            <a:prstGeom prst="blockArc">
              <a:avLst>
                <a:gd name="adj1" fmla="val 10800000"/>
                <a:gd name="adj2" fmla="val 21401521"/>
                <a:gd name="adj3" fmla="val 419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BE548803-56EC-40AC-84C2-5970D382EB29}"/>
                </a:ext>
              </a:extLst>
            </p:cNvPr>
            <p:cNvSpPr/>
            <p:nvPr/>
          </p:nvSpPr>
          <p:spPr>
            <a:xfrm>
              <a:off x="2547331" y="2224827"/>
              <a:ext cx="124633" cy="100031"/>
            </a:xfrm>
            <a:prstGeom prst="can">
              <a:avLst/>
            </a:prstGeom>
            <a:solidFill>
              <a:schemeClr val="tx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Sun 30">
              <a:extLst>
                <a:ext uri="{FF2B5EF4-FFF2-40B4-BE49-F238E27FC236}">
                  <a16:creationId xmlns:a16="http://schemas.microsoft.com/office/drawing/2014/main" id="{5E2B8BBC-F750-4976-A1D2-71037F2A48F7}"/>
                </a:ext>
              </a:extLst>
            </p:cNvPr>
            <p:cNvSpPr/>
            <p:nvPr/>
          </p:nvSpPr>
          <p:spPr>
            <a:xfrm>
              <a:off x="1734007" y="3097114"/>
              <a:ext cx="659452" cy="617424"/>
            </a:xfrm>
            <a:prstGeom prst="sun">
              <a:avLst>
                <a:gd name="adj" fmla="val 468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45EE82C-ABEB-4922-900D-BFEA36D0706F}"/>
                </a:ext>
              </a:extLst>
            </p:cNvPr>
            <p:cNvGrpSpPr/>
            <p:nvPr/>
          </p:nvGrpSpPr>
          <p:grpSpPr>
            <a:xfrm>
              <a:off x="2874425" y="1952326"/>
              <a:ext cx="316055" cy="554990"/>
              <a:chOff x="6181616" y="3235965"/>
              <a:chExt cx="384762" cy="675641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BA8A915-F1A5-4EC8-87A8-F68A9CF96BD3}"/>
                  </a:ext>
                </a:extLst>
              </p:cNvPr>
              <p:cNvSpPr/>
              <p:nvPr/>
            </p:nvSpPr>
            <p:spPr>
              <a:xfrm>
                <a:off x="6181616" y="3386726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159431F1-8974-43D9-9672-923468813E15}"/>
                  </a:ext>
                </a:extLst>
              </p:cNvPr>
              <p:cNvSpPr/>
              <p:nvPr/>
            </p:nvSpPr>
            <p:spPr>
              <a:xfrm>
                <a:off x="6181616" y="3618977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8F1D3FB-76D9-4C86-B75F-FF236102E8D6}"/>
                  </a:ext>
                </a:extLst>
              </p:cNvPr>
              <p:cNvSpPr/>
              <p:nvPr/>
            </p:nvSpPr>
            <p:spPr>
              <a:xfrm>
                <a:off x="6482994" y="3386726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428A0A70-8589-4D33-854C-11E2E3290E80}"/>
                  </a:ext>
                </a:extLst>
              </p:cNvPr>
              <p:cNvSpPr/>
              <p:nvPr/>
            </p:nvSpPr>
            <p:spPr>
              <a:xfrm>
                <a:off x="6482994" y="3618977"/>
                <a:ext cx="83384" cy="169276"/>
              </a:xfrm>
              <a:prstGeom prst="roundRect">
                <a:avLst>
                  <a:gd name="adj" fmla="val 272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301A481-7B81-4A3B-B560-24034A638261}"/>
                  </a:ext>
                </a:extLst>
              </p:cNvPr>
              <p:cNvSpPr/>
              <p:nvPr/>
            </p:nvSpPr>
            <p:spPr>
              <a:xfrm>
                <a:off x="6223547" y="3235965"/>
                <a:ext cx="296905" cy="675641"/>
              </a:xfrm>
              <a:custGeom>
                <a:avLst/>
                <a:gdLst>
                  <a:gd name="connsiteX0" fmla="*/ 84666 w 296906"/>
                  <a:gd name="connsiteY0" fmla="*/ 0 h 675642"/>
                  <a:gd name="connsiteX1" fmla="*/ 212001 w 296906"/>
                  <a:gd name="connsiteY1" fmla="*/ 0 h 675642"/>
                  <a:gd name="connsiteX2" fmla="*/ 288440 w 296906"/>
                  <a:gd name="connsiteY2" fmla="*/ 76439 h 675642"/>
                  <a:gd name="connsiteX3" fmla="*/ 288440 w 296906"/>
                  <a:gd name="connsiteY3" fmla="*/ 151080 h 675642"/>
                  <a:gd name="connsiteX4" fmla="*/ 290541 w 296906"/>
                  <a:gd name="connsiteY4" fmla="*/ 154196 h 675642"/>
                  <a:gd name="connsiteX5" fmla="*/ 296906 w 296906"/>
                  <a:gd name="connsiteY5" fmla="*/ 185722 h 675642"/>
                  <a:gd name="connsiteX6" fmla="*/ 296906 w 296906"/>
                  <a:gd name="connsiteY6" fmla="*/ 534278 h 675642"/>
                  <a:gd name="connsiteX7" fmla="*/ 290541 w 296906"/>
                  <a:gd name="connsiteY7" fmla="*/ 565804 h 675642"/>
                  <a:gd name="connsiteX8" fmla="*/ 288440 w 296906"/>
                  <a:gd name="connsiteY8" fmla="*/ 568921 h 675642"/>
                  <a:gd name="connsiteX9" fmla="*/ 288440 w 296906"/>
                  <a:gd name="connsiteY9" fmla="*/ 599203 h 675642"/>
                  <a:gd name="connsiteX10" fmla="*/ 212001 w 296906"/>
                  <a:gd name="connsiteY10" fmla="*/ 675642 h 675642"/>
                  <a:gd name="connsiteX11" fmla="*/ 84666 w 296906"/>
                  <a:gd name="connsiteY11" fmla="*/ 675642 h 675642"/>
                  <a:gd name="connsiteX12" fmla="*/ 8227 w 296906"/>
                  <a:gd name="connsiteY12" fmla="*/ 599203 h 675642"/>
                  <a:gd name="connsiteX13" fmla="*/ 8227 w 296906"/>
                  <a:gd name="connsiteY13" fmla="*/ 568566 h 675642"/>
                  <a:gd name="connsiteX14" fmla="*/ 6365 w 296906"/>
                  <a:gd name="connsiteY14" fmla="*/ 565804 h 675642"/>
                  <a:gd name="connsiteX15" fmla="*/ 0 w 296906"/>
                  <a:gd name="connsiteY15" fmla="*/ 534278 h 675642"/>
                  <a:gd name="connsiteX16" fmla="*/ 0 w 296906"/>
                  <a:gd name="connsiteY16" fmla="*/ 185722 h 675642"/>
                  <a:gd name="connsiteX17" fmla="*/ 6365 w 296906"/>
                  <a:gd name="connsiteY17" fmla="*/ 154196 h 675642"/>
                  <a:gd name="connsiteX18" fmla="*/ 8227 w 296906"/>
                  <a:gd name="connsiteY18" fmla="*/ 151434 h 675642"/>
                  <a:gd name="connsiteX19" fmla="*/ 8227 w 296906"/>
                  <a:gd name="connsiteY19" fmla="*/ 76439 h 675642"/>
                  <a:gd name="connsiteX20" fmla="*/ 84666 w 296906"/>
                  <a:gd name="connsiteY20" fmla="*/ 0 h 67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6906" h="675642">
                    <a:moveTo>
                      <a:pt x="84666" y="0"/>
                    </a:moveTo>
                    <a:lnTo>
                      <a:pt x="212001" y="0"/>
                    </a:lnTo>
                    <a:cubicBezTo>
                      <a:pt x="254217" y="0"/>
                      <a:pt x="288440" y="34223"/>
                      <a:pt x="288440" y="76439"/>
                    </a:cubicBezTo>
                    <a:lnTo>
                      <a:pt x="288440" y="151080"/>
                    </a:lnTo>
                    <a:lnTo>
                      <a:pt x="290541" y="154196"/>
                    </a:lnTo>
                    <a:cubicBezTo>
                      <a:pt x="294640" y="163886"/>
                      <a:pt x="296906" y="174539"/>
                      <a:pt x="296906" y="185722"/>
                    </a:cubicBezTo>
                    <a:lnTo>
                      <a:pt x="296906" y="534278"/>
                    </a:lnTo>
                    <a:cubicBezTo>
                      <a:pt x="296906" y="545461"/>
                      <a:pt x="294640" y="556114"/>
                      <a:pt x="290541" y="565804"/>
                    </a:cubicBezTo>
                    <a:lnTo>
                      <a:pt x="288440" y="568921"/>
                    </a:lnTo>
                    <a:lnTo>
                      <a:pt x="288440" y="599203"/>
                    </a:lnTo>
                    <a:cubicBezTo>
                      <a:pt x="288440" y="641419"/>
                      <a:pt x="254217" y="675642"/>
                      <a:pt x="212001" y="675642"/>
                    </a:cubicBezTo>
                    <a:lnTo>
                      <a:pt x="84666" y="675642"/>
                    </a:lnTo>
                    <a:cubicBezTo>
                      <a:pt x="42450" y="675642"/>
                      <a:pt x="8227" y="641419"/>
                      <a:pt x="8227" y="599203"/>
                    </a:cubicBezTo>
                    <a:lnTo>
                      <a:pt x="8227" y="568566"/>
                    </a:lnTo>
                    <a:lnTo>
                      <a:pt x="6365" y="565804"/>
                    </a:lnTo>
                    <a:cubicBezTo>
                      <a:pt x="2266" y="556114"/>
                      <a:pt x="0" y="545461"/>
                      <a:pt x="0" y="534278"/>
                    </a:cubicBezTo>
                    <a:lnTo>
                      <a:pt x="0" y="185722"/>
                    </a:lnTo>
                    <a:cubicBezTo>
                      <a:pt x="0" y="174539"/>
                      <a:pt x="2266" y="163886"/>
                      <a:pt x="6365" y="154196"/>
                    </a:cubicBezTo>
                    <a:lnTo>
                      <a:pt x="8227" y="151434"/>
                    </a:lnTo>
                    <a:lnTo>
                      <a:pt x="8227" y="76439"/>
                    </a:lnTo>
                    <a:cubicBezTo>
                      <a:pt x="8227" y="34223"/>
                      <a:pt x="42450" y="0"/>
                      <a:pt x="84666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4" name="Graphic 3" descr="Wireless">
              <a:extLst>
                <a:ext uri="{FF2B5EF4-FFF2-40B4-BE49-F238E27FC236}">
                  <a16:creationId xmlns:a16="http://schemas.microsoft.com/office/drawing/2014/main" id="{B8187926-48A9-4FB5-8764-D1FFE649A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939002">
              <a:off x="2323196" y="2006705"/>
              <a:ext cx="240117" cy="240117"/>
            </a:xfrm>
            <a:prstGeom prst="rect">
              <a:avLst/>
            </a:prstGeom>
          </p:spPr>
        </p:pic>
        <p:pic>
          <p:nvPicPr>
            <p:cNvPr id="84" name="Graphic 83" descr="Wireless">
              <a:extLst>
                <a:ext uri="{FF2B5EF4-FFF2-40B4-BE49-F238E27FC236}">
                  <a16:creationId xmlns:a16="http://schemas.microsoft.com/office/drawing/2014/main" id="{A3B1C937-1477-4EB0-B25E-6CD0FC3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816488">
              <a:off x="2302750" y="2267006"/>
              <a:ext cx="240117" cy="240117"/>
            </a:xfrm>
            <a:prstGeom prst="rect">
              <a:avLst/>
            </a:prstGeom>
          </p:spPr>
        </p:pic>
        <p:pic>
          <p:nvPicPr>
            <p:cNvPr id="116" name="Graphic 115" descr="Wireless">
              <a:extLst>
                <a:ext uri="{FF2B5EF4-FFF2-40B4-BE49-F238E27FC236}">
                  <a16:creationId xmlns:a16="http://schemas.microsoft.com/office/drawing/2014/main" id="{C2A32557-BA42-4410-A3EC-20BD339C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48458">
              <a:off x="2554691" y="2348687"/>
              <a:ext cx="240117" cy="240117"/>
            </a:xfrm>
            <a:prstGeom prst="rect">
              <a:avLst/>
            </a:prstGeom>
          </p:spPr>
        </p:pic>
        <p:pic>
          <p:nvPicPr>
            <p:cNvPr id="117" name="Graphic 116" descr="Wireless">
              <a:extLst>
                <a:ext uri="{FF2B5EF4-FFF2-40B4-BE49-F238E27FC236}">
                  <a16:creationId xmlns:a16="http://schemas.microsoft.com/office/drawing/2014/main" id="{A3764925-0DF0-41ED-BE2E-BDEF593C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170804">
              <a:off x="2691852" y="2134681"/>
              <a:ext cx="240117" cy="240117"/>
            </a:xfrm>
            <a:prstGeom prst="rect">
              <a:avLst/>
            </a:prstGeom>
          </p:spPr>
        </p:pic>
        <p:pic>
          <p:nvPicPr>
            <p:cNvPr id="118" name="Graphic 117" descr="Wireless">
              <a:extLst>
                <a:ext uri="{FF2B5EF4-FFF2-40B4-BE49-F238E27FC236}">
                  <a16:creationId xmlns:a16="http://schemas.microsoft.com/office/drawing/2014/main" id="{458F001D-12C2-4B81-A2B7-686BB5D61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386050">
              <a:off x="2560587" y="1959399"/>
              <a:ext cx="240117" cy="240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557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665E-127B-43F4-9763-FB0657CF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7CC0B-9314-49B5-B427-94A529CCA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pandang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</a:t>
            </a:r>
          </a:p>
          <a:p>
            <a:r>
              <a:rPr lang="en-US" dirty="0" err="1"/>
              <a:t>Durasi</a:t>
            </a:r>
            <a:r>
              <a:rPr lang="en-US" dirty="0"/>
              <a:t> </a:t>
            </a:r>
            <a:r>
              <a:rPr lang="en-US" i="1" dirty="0"/>
              <a:t>countdown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aslinya</a:t>
            </a:r>
            <a:r>
              <a:rPr lang="en-US" dirty="0"/>
              <a:t>.</a:t>
            </a:r>
          </a:p>
          <a:p>
            <a:r>
              <a:rPr lang="en-US" i="1" dirty="0"/>
              <a:t>Decrement countdown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persis</a:t>
            </a:r>
            <a:r>
              <a:rPr lang="en-US" dirty="0"/>
              <a:t> 1 </a:t>
            </a:r>
            <a:r>
              <a:rPr lang="en-US" dirty="0" err="1"/>
              <a:t>detik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mendekati</a:t>
            </a:r>
            <a:r>
              <a:rPr lang="en-US" dirty="0"/>
              <a:t> 1 </a:t>
            </a:r>
            <a:r>
              <a:rPr lang="en-US" dirty="0" err="1"/>
              <a:t>detik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785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C56A-9783-4CFF-8415-0F1CF3F0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Diagram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F166AF-1854-4629-B1E3-172FFCDC7A3B}"/>
              </a:ext>
            </a:extLst>
          </p:cNvPr>
          <p:cNvGrpSpPr/>
          <p:nvPr/>
        </p:nvGrpSpPr>
        <p:grpSpPr>
          <a:xfrm>
            <a:off x="1568668" y="1071140"/>
            <a:ext cx="5310597" cy="3548806"/>
            <a:chOff x="1966953" y="1063706"/>
            <a:chExt cx="5310597" cy="35488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2CCB26-FE22-443D-957A-E7C5C1FE5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2270" y="1275162"/>
              <a:ext cx="5012673" cy="33373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6742DD-9C0B-4E2C-B639-562101951CBB}"/>
                </a:ext>
              </a:extLst>
            </p:cNvPr>
            <p:cNvSpPr/>
            <p:nvPr/>
          </p:nvSpPr>
          <p:spPr>
            <a:xfrm>
              <a:off x="2179083" y="2090086"/>
              <a:ext cx="147919" cy="21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D6F546-4B91-426F-A582-A96AF29DF108}"/>
                </a:ext>
              </a:extLst>
            </p:cNvPr>
            <p:cNvSpPr txBox="1"/>
            <p:nvPr/>
          </p:nvSpPr>
          <p:spPr>
            <a:xfrm>
              <a:off x="2065642" y="2052690"/>
              <a:ext cx="43103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1/SDA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6AEE21-8BD1-4EEB-A518-7E69089C7159}"/>
                </a:ext>
              </a:extLst>
            </p:cNvPr>
            <p:cNvSpPr txBox="1"/>
            <p:nvPr/>
          </p:nvSpPr>
          <p:spPr>
            <a:xfrm>
              <a:off x="2065642" y="2180273"/>
              <a:ext cx="33407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0/SLC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E13-ADD1-4B17-B87C-8FA621D1C043}"/>
                </a:ext>
              </a:extLst>
            </p:cNvPr>
            <p:cNvSpPr txBox="1"/>
            <p:nvPr/>
          </p:nvSpPr>
          <p:spPr>
            <a:xfrm>
              <a:off x="3332358" y="2880363"/>
              <a:ext cx="4423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/PC4/SDA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F16F90-9CCF-426B-9F72-3F58F452395F}"/>
                </a:ext>
              </a:extLst>
            </p:cNvPr>
            <p:cNvSpPr txBox="1"/>
            <p:nvPr/>
          </p:nvSpPr>
          <p:spPr>
            <a:xfrm>
              <a:off x="3331274" y="2992821"/>
              <a:ext cx="4423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/PC5/SLC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B33A2-6FC9-4A53-9651-DFFBE711FE2A}"/>
                </a:ext>
              </a:extLst>
            </p:cNvPr>
            <p:cNvSpPr txBox="1"/>
            <p:nvPr/>
          </p:nvSpPr>
          <p:spPr>
            <a:xfrm>
              <a:off x="3732581" y="3240651"/>
              <a:ext cx="5018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INT1/PD3/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E33273-5510-45D4-BE14-D1AF627A78E1}"/>
                </a:ext>
              </a:extLst>
            </p:cNvPr>
            <p:cNvSpPr txBox="1"/>
            <p:nvPr/>
          </p:nvSpPr>
          <p:spPr>
            <a:xfrm>
              <a:off x="3794853" y="3112695"/>
              <a:ext cx="4423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T0/PD4/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D0A48B-6D11-4293-96E3-85EDEAB8D40E}"/>
                </a:ext>
              </a:extLst>
            </p:cNvPr>
            <p:cNvSpPr txBox="1"/>
            <p:nvPr/>
          </p:nvSpPr>
          <p:spPr>
            <a:xfrm>
              <a:off x="3783211" y="2995650"/>
              <a:ext cx="4423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T1/PD5/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A75B02-1F44-4E96-B1B0-1DA55E83869A}"/>
                </a:ext>
              </a:extLst>
            </p:cNvPr>
            <p:cNvSpPr txBox="1"/>
            <p:nvPr/>
          </p:nvSpPr>
          <p:spPr>
            <a:xfrm>
              <a:off x="3779482" y="2881616"/>
              <a:ext cx="4423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PD6/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5E7306-E948-40AF-B4C8-1F3D6F5A9DCC}"/>
                </a:ext>
              </a:extLst>
            </p:cNvPr>
            <p:cNvSpPr txBox="1"/>
            <p:nvPr/>
          </p:nvSpPr>
          <p:spPr>
            <a:xfrm>
              <a:off x="3791124" y="2758930"/>
              <a:ext cx="4423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PD7/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B950B5-4C2E-4D9D-AA19-C9B746263C0F}"/>
                </a:ext>
              </a:extLst>
            </p:cNvPr>
            <p:cNvSpPr txBox="1"/>
            <p:nvPr/>
          </p:nvSpPr>
          <p:spPr>
            <a:xfrm>
              <a:off x="3791124" y="2640663"/>
              <a:ext cx="44238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PD8/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80BC16-8052-4D54-B3A9-F407CE251C68}"/>
                </a:ext>
              </a:extLst>
            </p:cNvPr>
            <p:cNvSpPr txBox="1"/>
            <p:nvPr/>
          </p:nvSpPr>
          <p:spPr>
            <a:xfrm>
              <a:off x="4781963" y="1063706"/>
              <a:ext cx="767769" cy="169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Sensor </a:t>
              </a:r>
              <a:r>
                <a:rPr lang="en-US" sz="11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Ultrasonik</a:t>
              </a:r>
              <a:endParaRPr 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62E856-7551-4569-A229-63D0E6DE9383}"/>
                </a:ext>
              </a:extLst>
            </p:cNvPr>
            <p:cNvSpPr txBox="1"/>
            <p:nvPr/>
          </p:nvSpPr>
          <p:spPr>
            <a:xfrm>
              <a:off x="6692336" y="1148345"/>
              <a:ext cx="585214" cy="169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Piezo Buzzer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C46843-0028-4BBD-96B3-521482A2CD09}"/>
                </a:ext>
              </a:extLst>
            </p:cNvPr>
            <p:cNvSpPr txBox="1"/>
            <p:nvPr/>
          </p:nvSpPr>
          <p:spPr>
            <a:xfrm>
              <a:off x="6388411" y="3640468"/>
              <a:ext cx="889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Calibri" panose="020F0502020204030204" pitchFamily="34" charset="0"/>
                  <a:cs typeface="Calibri" panose="020F0502020204030204" pitchFamily="34" charset="0"/>
                </a:rPr>
                <a:t>Transistor</a:t>
              </a:r>
            </a:p>
            <a:p>
              <a:r>
                <a:rPr lang="en-US" sz="700" dirty="0">
                  <a:latin typeface="Calibri" panose="020F0502020204030204" pitchFamily="34" charset="0"/>
                  <a:cs typeface="Calibri" panose="020F0502020204030204" pitchFamily="34" charset="0"/>
                </a:rPr>
                <a:t>NPN BC337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C55277-624F-4F2C-A698-96D124C4CECF}"/>
                </a:ext>
              </a:extLst>
            </p:cNvPr>
            <p:cNvSpPr txBox="1"/>
            <p:nvPr/>
          </p:nvSpPr>
          <p:spPr>
            <a:xfrm>
              <a:off x="1966953" y="153312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OLED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62E961F-8FDC-4F2A-A002-DFFEC89551DC}"/>
              </a:ext>
            </a:extLst>
          </p:cNvPr>
          <p:cNvSpPr/>
          <p:nvPr/>
        </p:nvSpPr>
        <p:spPr>
          <a:xfrm>
            <a:off x="5389985" y="3332724"/>
            <a:ext cx="1196673" cy="87500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3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F65D1C8-F556-4B88-8C81-FD9D984D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735" y="273845"/>
            <a:ext cx="6250500" cy="874500"/>
          </a:xfrm>
        </p:spPr>
        <p:txBody>
          <a:bodyPr/>
          <a:lstStyle/>
          <a:p>
            <a:r>
              <a:rPr lang="en-US" dirty="0"/>
              <a:t>Schematic Diagram (rev)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09AED1-B570-4E92-A454-70AA194A1AC4}"/>
              </a:ext>
            </a:extLst>
          </p:cNvPr>
          <p:cNvGrpSpPr/>
          <p:nvPr/>
        </p:nvGrpSpPr>
        <p:grpSpPr>
          <a:xfrm>
            <a:off x="1698320" y="959005"/>
            <a:ext cx="6728668" cy="4184495"/>
            <a:chOff x="2415332" y="959004"/>
            <a:chExt cx="6728668" cy="418449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8BF2C3-1038-467D-BD9A-759673CE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5332" y="959004"/>
              <a:ext cx="6728668" cy="41844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B62AA1-EBF7-4724-B293-E0F371866012}"/>
                </a:ext>
              </a:extLst>
            </p:cNvPr>
            <p:cNvSpPr/>
            <p:nvPr/>
          </p:nvSpPr>
          <p:spPr>
            <a:xfrm>
              <a:off x="6673850" y="1206500"/>
              <a:ext cx="200025" cy="10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4DE097F-DDBF-49C8-ADB2-2D37F586D64B}"/>
                </a:ext>
              </a:extLst>
            </p:cNvPr>
            <p:cNvSpPr/>
            <p:nvPr/>
          </p:nvSpPr>
          <p:spPr>
            <a:xfrm>
              <a:off x="6689726" y="1531114"/>
              <a:ext cx="200025" cy="10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AAED02-982E-4C94-8AE6-B9F7E3C8F022}"/>
                </a:ext>
              </a:extLst>
            </p:cNvPr>
            <p:cNvSpPr txBox="1"/>
            <p:nvPr/>
          </p:nvSpPr>
          <p:spPr>
            <a:xfrm>
              <a:off x="6621463" y="1164967"/>
              <a:ext cx="336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GND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BCD690-29CC-4B7A-BFCC-72A8242D1F88}"/>
                </a:ext>
              </a:extLst>
            </p:cNvPr>
            <p:cNvSpPr txBox="1"/>
            <p:nvPr/>
          </p:nvSpPr>
          <p:spPr>
            <a:xfrm>
              <a:off x="6598444" y="1476881"/>
              <a:ext cx="3825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76F6B8-B076-42A6-B49C-53FEF2268254}"/>
                </a:ext>
              </a:extLst>
            </p:cNvPr>
            <p:cNvSpPr/>
            <p:nvPr/>
          </p:nvSpPr>
          <p:spPr>
            <a:xfrm>
              <a:off x="2538827" y="2007249"/>
              <a:ext cx="147919" cy="21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792B52-2C84-4961-95D0-0A4F752531D8}"/>
                </a:ext>
              </a:extLst>
            </p:cNvPr>
            <p:cNvSpPr txBox="1"/>
            <p:nvPr/>
          </p:nvSpPr>
          <p:spPr>
            <a:xfrm>
              <a:off x="2423798" y="1946857"/>
              <a:ext cx="43103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1/SDA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01C9EB-77E2-4E10-9893-916CBF3C4127}"/>
                </a:ext>
              </a:extLst>
            </p:cNvPr>
            <p:cNvSpPr txBox="1"/>
            <p:nvPr/>
          </p:nvSpPr>
          <p:spPr>
            <a:xfrm>
              <a:off x="2428281" y="2085938"/>
              <a:ext cx="33407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0/SLC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F6EDA2-0D2F-480A-BB3D-FA6C3BF6A4B6}"/>
                </a:ext>
              </a:extLst>
            </p:cNvPr>
            <p:cNvSpPr txBox="1"/>
            <p:nvPr/>
          </p:nvSpPr>
          <p:spPr>
            <a:xfrm>
              <a:off x="3960257" y="2966925"/>
              <a:ext cx="50182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/PC4/SDA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CB68DE-CE7D-4F9F-92B6-3F06F41CD937}"/>
                </a:ext>
              </a:extLst>
            </p:cNvPr>
            <p:cNvSpPr txBox="1"/>
            <p:nvPr/>
          </p:nvSpPr>
          <p:spPr>
            <a:xfrm>
              <a:off x="3948214" y="3113990"/>
              <a:ext cx="50182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/PC5/SLC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695BB9-0AFE-47DC-9F65-F346D4CDBC2E}"/>
                </a:ext>
              </a:extLst>
            </p:cNvPr>
            <p:cNvSpPr txBox="1"/>
            <p:nvPr/>
          </p:nvSpPr>
          <p:spPr>
            <a:xfrm>
              <a:off x="4455862" y="3410404"/>
              <a:ext cx="5998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INT1/PD3/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FB7D6F-FDA2-43BD-A6DD-3FFBA12E29FE}"/>
                </a:ext>
              </a:extLst>
            </p:cNvPr>
            <p:cNvSpPr txBox="1"/>
            <p:nvPr/>
          </p:nvSpPr>
          <p:spPr>
            <a:xfrm>
              <a:off x="4553847" y="3265643"/>
              <a:ext cx="50182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T0/PD4/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90E610-68F8-4328-827F-7FF43D38463E}"/>
                </a:ext>
              </a:extLst>
            </p:cNvPr>
            <p:cNvSpPr txBox="1"/>
            <p:nvPr/>
          </p:nvSpPr>
          <p:spPr>
            <a:xfrm>
              <a:off x="4546045" y="3118766"/>
              <a:ext cx="5174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T1/PD5/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1AFD3CF-0A1A-4075-ABC1-DED4ADEB087C}"/>
                </a:ext>
              </a:extLst>
            </p:cNvPr>
            <p:cNvSpPr txBox="1"/>
            <p:nvPr/>
          </p:nvSpPr>
          <p:spPr>
            <a:xfrm>
              <a:off x="4621680" y="2517831"/>
              <a:ext cx="4423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PB1/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0911A2-75D8-4DDE-B2B5-72759404FB88}"/>
                </a:ext>
              </a:extLst>
            </p:cNvPr>
            <p:cNvSpPr txBox="1"/>
            <p:nvPr/>
          </p:nvSpPr>
          <p:spPr>
            <a:xfrm>
              <a:off x="4583566" y="2371085"/>
              <a:ext cx="4423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PB2/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F45F78-5C16-4E40-B8F7-15685CCF01CE}"/>
                </a:ext>
              </a:extLst>
            </p:cNvPr>
            <p:cNvSpPr txBox="1"/>
            <p:nvPr/>
          </p:nvSpPr>
          <p:spPr>
            <a:xfrm>
              <a:off x="4613287" y="2672479"/>
              <a:ext cx="44238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>
                  <a:solidFill>
                    <a:srgbClr val="7E7E7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PB0/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CDD2699-051D-4839-8518-DAA832E440F2}"/>
              </a:ext>
            </a:extLst>
          </p:cNvPr>
          <p:cNvSpPr/>
          <p:nvPr/>
        </p:nvSpPr>
        <p:spPr>
          <a:xfrm>
            <a:off x="7059106" y="4869655"/>
            <a:ext cx="1367882" cy="273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6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1F3FC-AC6B-4531-BD5F-BDBB7BB7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52" y="1059280"/>
            <a:ext cx="6965796" cy="40842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FCDE8F-B215-4AB6-954A-ED4A9DFC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735" y="273845"/>
            <a:ext cx="6250500" cy="874500"/>
          </a:xfrm>
        </p:spPr>
        <p:txBody>
          <a:bodyPr/>
          <a:lstStyle/>
          <a:p>
            <a:r>
              <a:rPr lang="en-US" dirty="0"/>
              <a:t>Fritzing Diagram</a:t>
            </a:r>
          </a:p>
        </p:txBody>
      </p:sp>
    </p:spTree>
    <p:extLst>
      <p:ext uri="{BB962C8B-B14F-4D97-AF65-F5344CB8AC3E}">
        <p14:creationId xmlns:p14="http://schemas.microsoft.com/office/powerpoint/2010/main" val="3729376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EE8807879CA942829AAFF946393FB3" ma:contentTypeVersion="0" ma:contentTypeDescription="Create a new document." ma:contentTypeScope="" ma:versionID="28bc475a17f0b3fd46978dabc1d7682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28BC5F-2E83-45BC-AA1E-614C4F70CCA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DFBC215-6739-4777-99BD-3F0C45F728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F17C95-C02B-4CCE-AB87-5FE1234BCA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547</Words>
  <Application>Microsoft Office PowerPoint</Application>
  <PresentationFormat>On-screen Show (16:9)</PresentationFormat>
  <Paragraphs>183</Paragraphs>
  <Slides>18</Slides>
  <Notes>5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Consolas</vt:lpstr>
      <vt:lpstr>Cambria Math</vt:lpstr>
      <vt:lpstr>Segoe UI</vt:lpstr>
      <vt:lpstr>Calibri</vt:lpstr>
      <vt:lpstr>Arial</vt:lpstr>
      <vt:lpstr>Quattrocento Sans</vt:lpstr>
      <vt:lpstr>Digital-7 Italic</vt:lpstr>
      <vt:lpstr>Office Theme</vt:lpstr>
      <vt:lpstr>Sistem Berdasar Mikroprosesor </vt:lpstr>
      <vt:lpstr>Topic</vt:lpstr>
      <vt:lpstr>System Overview  simulasi perempatan lampu merah</vt:lpstr>
      <vt:lpstr>System Overview</vt:lpstr>
      <vt:lpstr>System Overview</vt:lpstr>
      <vt:lpstr>Constraints</vt:lpstr>
      <vt:lpstr>Schematic Diagram</vt:lpstr>
      <vt:lpstr>Schematic Diagram (rev)</vt:lpstr>
      <vt:lpstr>Fritzing Diagram</vt:lpstr>
      <vt:lpstr>PowerPoint Presentation</vt:lpstr>
      <vt:lpstr>Schematic Diagram</vt:lpstr>
      <vt:lpstr>Bill of Materials</vt:lpstr>
      <vt:lpstr>Program Workflow</vt:lpstr>
      <vt:lpstr>Program Workflow</vt:lpstr>
      <vt:lpstr>Program Workflow</vt:lpstr>
      <vt:lpstr>Demo</vt:lpstr>
      <vt:lpstr>Project</vt:lpstr>
      <vt:lpstr>Hardware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Berdasar Mikroprosesor</dc:title>
  <dc:creator>My Computer</dc:creator>
  <cp:lastModifiedBy>Juz'an Nafi Haifa</cp:lastModifiedBy>
  <cp:revision>47</cp:revision>
  <dcterms:modified xsi:type="dcterms:W3CDTF">2020-11-30T04:39:54Z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0x010100ADEE8807879CA942829AAFF946393FB3</vt:lpwstr>
  </property>
</Properties>
</file>